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 id="2147483667" r:id="rId6"/>
  </p:sldMasterIdLst>
  <p:notesMasterIdLst>
    <p:notesMasterId r:id="rId17"/>
  </p:notesMasterIdLst>
  <p:sldIdLst>
    <p:sldId id="394" r:id="rId7"/>
    <p:sldId id="395" r:id="rId8"/>
    <p:sldId id="404" r:id="rId9"/>
    <p:sldId id="398" r:id="rId10"/>
    <p:sldId id="400" r:id="rId11"/>
    <p:sldId id="401" r:id="rId12"/>
    <p:sldId id="402" r:id="rId13"/>
    <p:sldId id="403" r:id="rId14"/>
    <p:sldId id="405" r:id="rId15"/>
    <p:sldId id="406" r:id="rId16"/>
  </p:sldIdLst>
  <p:sldSz cx="12192000" cy="6858000"/>
  <p:notesSz cx="6858000" cy="9144000"/>
  <p:defaultText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176" userDrawn="1">
          <p15:clr>
            <a:srgbClr val="A4A3A4"/>
          </p15:clr>
        </p15:guide>
        <p15:guide id="2" pos="710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warz, Andy" initials="SA" lastIdx="1" clrIdx="0">
    <p:extLst/>
  </p:cmAuthor>
  <p:cmAuthor id="2" name="Sellors, Graham" initials="SG"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A33F"/>
    <a:srgbClr val="231F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9" d="100"/>
          <a:sy n="79" d="100"/>
        </p:scale>
        <p:origin x="-108" y="-588"/>
      </p:cViewPr>
      <p:guideLst>
        <p:guide orient="horz" pos="4176"/>
        <p:guide pos="710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slide" Target="slides/slide9.xml"/><Relationship Id="rId23" Type="http://schemas.microsoft.com/office/2016/11/relationships/changesInfo" Target="changesInfos/changesInfo1.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dney Boykin" userId="67e3b6a0c7684d61" providerId="LiveId" clId="{8C097D5A-E320-4955-B175-1C80E6993284}"/>
    <pc:docChg chg="undo custSel addSld delSld modSld">
      <pc:chgData name="Rodney Boykin" userId="67e3b6a0c7684d61" providerId="LiveId" clId="{8C097D5A-E320-4955-B175-1C80E6993284}" dt="2017-09-02T15:03:03.466" v="1812" actId="20577"/>
      <pc:docMkLst>
        <pc:docMk/>
      </pc:docMkLst>
      <pc:sldChg chg="addSp delSp modSp">
        <pc:chgData name="Rodney Boykin" userId="67e3b6a0c7684d61" providerId="LiveId" clId="{8C097D5A-E320-4955-B175-1C80E6993284}" dt="2017-08-25T19:22:57.156" v="1405" actId="1036"/>
        <pc:sldMkLst>
          <pc:docMk/>
          <pc:sldMk cId="921852663" sldId="394"/>
        </pc:sldMkLst>
        <pc:spChg chg="add del">
          <ac:chgData name="Rodney Boykin" userId="67e3b6a0c7684d61" providerId="LiveId" clId="{8C097D5A-E320-4955-B175-1C80E6993284}" dt="2017-08-25T19:18:04.263" v="1296" actId="1036"/>
          <ac:spMkLst>
            <pc:docMk/>
            <pc:sldMk cId="921852663" sldId="394"/>
            <ac:spMk id="2" creationId="{E2164E77-EFB9-4249-A9D4-BC5B8D1D561D}"/>
          </ac:spMkLst>
        </pc:spChg>
        <pc:spChg chg="add mod">
          <ac:chgData name="Rodney Boykin" userId="67e3b6a0c7684d61" providerId="LiveId" clId="{8C097D5A-E320-4955-B175-1C80E6993284}" dt="2017-08-25T19:22:36.257" v="1364" actId="20577"/>
          <ac:spMkLst>
            <pc:docMk/>
            <pc:sldMk cId="921852663" sldId="394"/>
            <ac:spMk id="8" creationId="{C74DBE92-4AA1-42AC-8503-EF816FA11F44}"/>
          </ac:spMkLst>
        </pc:spChg>
        <pc:picChg chg="add mod">
          <ac:chgData name="Rodney Boykin" userId="67e3b6a0c7684d61" providerId="LiveId" clId="{8C097D5A-E320-4955-B175-1C80E6993284}" dt="2017-08-25T19:22:57.156" v="1405" actId="1036"/>
          <ac:picMkLst>
            <pc:docMk/>
            <pc:sldMk cId="921852663" sldId="394"/>
            <ac:picMk id="7" creationId="{B6DD9A96-26AE-4351-A82D-C19E9DC5A738}"/>
          </ac:picMkLst>
        </pc:picChg>
      </pc:sldChg>
      <pc:sldChg chg="del">
        <pc:chgData name="Rodney Boykin" userId="67e3b6a0c7684d61" providerId="LiveId" clId="{8C097D5A-E320-4955-B175-1C80E6993284}" dt="2017-08-25T12:27:04.747" v="18" actId="2696"/>
        <pc:sldMkLst>
          <pc:docMk/>
          <pc:sldMk cId="448165788" sldId="395"/>
        </pc:sldMkLst>
      </pc:sldChg>
      <pc:sldChg chg="add">
        <pc:chgData name="Rodney Boykin" userId="67e3b6a0c7684d61" providerId="LiveId" clId="{8C097D5A-E320-4955-B175-1C80E6993284}" dt="2017-08-25T12:27:30.789" v="23" actId="20577"/>
        <pc:sldMkLst>
          <pc:docMk/>
          <pc:sldMk cId="903143393" sldId="395"/>
        </pc:sldMkLst>
      </pc:sldChg>
      <pc:sldChg chg="add del">
        <pc:chgData name="Rodney Boykin" userId="67e3b6a0c7684d61" providerId="LiveId" clId="{8C097D5A-E320-4955-B175-1C80E6993284}" dt="2017-08-28T17:48:47.950" v="1636" actId="2696"/>
        <pc:sldMkLst>
          <pc:docMk/>
          <pc:sldMk cId="644575989" sldId="396"/>
        </pc:sldMkLst>
      </pc:sldChg>
      <pc:sldChg chg="add del">
        <pc:chgData name="Rodney Boykin" userId="67e3b6a0c7684d61" providerId="LiveId" clId="{8C097D5A-E320-4955-B175-1C80E6993284}" dt="2017-08-25T19:17:26.127" v="1294" actId="2696"/>
        <pc:sldMkLst>
          <pc:docMk/>
          <pc:sldMk cId="3655447761" sldId="397"/>
        </pc:sldMkLst>
      </pc:sldChg>
      <pc:sldChg chg="addSp delSp modSp add">
        <pc:chgData name="Rodney Boykin" userId="67e3b6a0c7684d61" providerId="LiveId" clId="{8C097D5A-E320-4955-B175-1C80E6993284}" dt="2017-08-28T13:57:55.189" v="1569" actId="27636"/>
        <pc:sldMkLst>
          <pc:docMk/>
          <pc:sldMk cId="1485409979" sldId="398"/>
        </pc:sldMkLst>
        <pc:spChg chg="mod">
          <ac:chgData name="Rodney Boykin" userId="67e3b6a0c7684d61" providerId="LiveId" clId="{8C097D5A-E320-4955-B175-1C80E6993284}" dt="2017-08-25T13:24:20.048" v="1293" actId="20577"/>
          <ac:spMkLst>
            <pc:docMk/>
            <pc:sldMk cId="1485409979" sldId="398"/>
            <ac:spMk id="2" creationId="{3F097BD2-A17A-4C2C-B2A8-A43C115FFF47}"/>
          </ac:spMkLst>
        </pc:spChg>
        <pc:spChg chg="mod">
          <ac:chgData name="Rodney Boykin" userId="67e3b6a0c7684d61" providerId="LiveId" clId="{8C097D5A-E320-4955-B175-1C80E6993284}" dt="2017-08-28T13:57:55.189" v="1569" actId="27636"/>
          <ac:spMkLst>
            <pc:docMk/>
            <pc:sldMk cId="1485409979" sldId="398"/>
            <ac:spMk id="3" creationId="{F6490BC1-F2D0-4078-978B-338655ACE9F9}"/>
          </ac:spMkLst>
        </pc:spChg>
        <pc:spChg chg="del">
          <ac:chgData name="Rodney Boykin" userId="67e3b6a0c7684d61" providerId="LiveId" clId="{8C097D5A-E320-4955-B175-1C80E6993284}" dt="2017-08-25T19:21:01.336" v="1301" actId="478"/>
          <ac:spMkLst>
            <pc:docMk/>
            <pc:sldMk cId="1485409979" sldId="398"/>
            <ac:spMk id="5" creationId="{501D8F78-D799-4FED-A5EA-B0B44652D784}"/>
          </ac:spMkLst>
        </pc:spChg>
        <pc:picChg chg="add mod">
          <ac:chgData name="Rodney Boykin" userId="67e3b6a0c7684d61" providerId="LiveId" clId="{8C097D5A-E320-4955-B175-1C80E6993284}" dt="2017-08-28T13:48:29.298" v="1447" actId="14100"/>
          <ac:picMkLst>
            <pc:docMk/>
            <pc:sldMk cId="1485409979" sldId="398"/>
            <ac:picMk id="2050" creationId="{56913E16-B24E-48C6-87A2-A10AFDFBA74F}"/>
          </ac:picMkLst>
        </pc:picChg>
        <pc:picChg chg="add mod modCrop">
          <ac:chgData name="Rodney Boykin" userId="67e3b6a0c7684d61" providerId="LiveId" clId="{8C097D5A-E320-4955-B175-1C80E6993284}" dt="2017-08-28T13:49:17.820" v="1502" actId="1036"/>
          <ac:picMkLst>
            <pc:docMk/>
            <pc:sldMk cId="1485409979" sldId="398"/>
            <ac:picMk id="2052" creationId="{BC0D4AD6-3C60-4008-BEC5-A24AC89A3E89}"/>
          </ac:picMkLst>
        </pc:picChg>
        <pc:picChg chg="add mod">
          <ac:chgData name="Rodney Boykin" userId="67e3b6a0c7684d61" providerId="LiveId" clId="{8C097D5A-E320-4955-B175-1C80E6993284}" dt="2017-08-28T13:49:40.876" v="1547" actId="1035"/>
          <ac:picMkLst>
            <pc:docMk/>
            <pc:sldMk cId="1485409979" sldId="398"/>
            <ac:picMk id="2054" creationId="{D51B978B-9C2F-4CE5-BFFA-D4C1104CE19F}"/>
          </ac:picMkLst>
        </pc:picChg>
      </pc:sldChg>
      <pc:sldChg chg="add del">
        <pc:chgData name="Rodney Boykin" userId="67e3b6a0c7684d61" providerId="LiveId" clId="{8C097D5A-E320-4955-B175-1C80E6993284}" dt="2017-08-25T12:36:38.919" v="28" actId="2696"/>
        <pc:sldMkLst>
          <pc:docMk/>
          <pc:sldMk cId="1474305756" sldId="399"/>
        </pc:sldMkLst>
      </pc:sldChg>
      <pc:sldChg chg="modSp add del">
        <pc:chgData name="Rodney Boykin" userId="67e3b6a0c7684d61" providerId="LiveId" clId="{8C097D5A-E320-4955-B175-1C80E6993284}" dt="2017-08-28T17:48:47.854" v="1634" actId="2696"/>
        <pc:sldMkLst>
          <pc:docMk/>
          <pc:sldMk cId="3897155846" sldId="399"/>
        </pc:sldMkLst>
        <pc:spChg chg="mod">
          <ac:chgData name="Rodney Boykin" userId="67e3b6a0c7684d61" providerId="LiveId" clId="{8C097D5A-E320-4955-B175-1C80E6993284}" dt="2017-08-25T19:20:52.855" v="1300" actId="27636"/>
          <ac:spMkLst>
            <pc:docMk/>
            <pc:sldMk cId="3897155846" sldId="399"/>
            <ac:spMk id="5" creationId="{00000000-0000-0000-0000-000000000000}"/>
          </ac:spMkLst>
        </pc:spChg>
      </pc:sldChg>
      <pc:sldChg chg="addSp modSp add">
        <pc:chgData name="Rodney Boykin" userId="67e3b6a0c7684d61" providerId="LiveId" clId="{8C097D5A-E320-4955-B175-1C80E6993284}" dt="2017-08-28T13:53:07.437" v="1563" actId="1076"/>
        <pc:sldMkLst>
          <pc:docMk/>
          <pc:sldMk cId="3593110400" sldId="400"/>
        </pc:sldMkLst>
        <pc:spChg chg="mod">
          <ac:chgData name="Rodney Boykin" userId="67e3b6a0c7684d61" providerId="LiveId" clId="{8C097D5A-E320-4955-B175-1C80E6993284}" dt="2017-08-28T13:49:56.588" v="1552" actId="27636"/>
          <ac:spMkLst>
            <pc:docMk/>
            <pc:sldMk cId="3593110400" sldId="400"/>
            <ac:spMk id="3" creationId="{F6490BC1-F2D0-4078-978B-338655ACE9F9}"/>
          </ac:spMkLst>
        </pc:spChg>
        <pc:picChg chg="add mod modCrop">
          <ac:chgData name="Rodney Boykin" userId="67e3b6a0c7684d61" providerId="LiveId" clId="{8C097D5A-E320-4955-B175-1C80E6993284}" dt="2017-08-28T13:53:07.437" v="1563" actId="1076"/>
          <ac:picMkLst>
            <pc:docMk/>
            <pc:sldMk cId="3593110400" sldId="400"/>
            <ac:picMk id="3074" creationId="{9557F594-B149-4C34-A731-65EC6DAE6951}"/>
          </ac:picMkLst>
        </pc:picChg>
        <pc:picChg chg="add mod">
          <ac:chgData name="Rodney Boykin" userId="67e3b6a0c7684d61" providerId="LiveId" clId="{8C097D5A-E320-4955-B175-1C80E6993284}" dt="2017-08-28T13:53:05.503" v="1562" actId="1076"/>
          <ac:picMkLst>
            <pc:docMk/>
            <pc:sldMk cId="3593110400" sldId="400"/>
            <ac:picMk id="3076" creationId="{E16FC3E4-E957-4E88-92A0-28134C97FAB6}"/>
          </ac:picMkLst>
        </pc:picChg>
      </pc:sldChg>
      <pc:sldChg chg="addSp delSp modSp add">
        <pc:chgData name="Rodney Boykin" userId="67e3b6a0c7684d61" providerId="LiveId" clId="{8C097D5A-E320-4955-B175-1C80E6993284}" dt="2017-08-28T14:09:30.140" v="1592" actId="1076"/>
        <pc:sldMkLst>
          <pc:docMk/>
          <pc:sldMk cId="1965187700" sldId="401"/>
        </pc:sldMkLst>
        <pc:spChg chg="mod">
          <ac:chgData name="Rodney Boykin" userId="67e3b6a0c7684d61" providerId="LiveId" clId="{8C097D5A-E320-4955-B175-1C80E6993284}" dt="2017-08-28T13:58:32.551" v="1575" actId="1035"/>
          <ac:spMkLst>
            <pc:docMk/>
            <pc:sldMk cId="1965187700" sldId="401"/>
            <ac:spMk id="3" creationId="{F6490BC1-F2D0-4078-978B-338655ACE9F9}"/>
          </ac:spMkLst>
        </pc:spChg>
        <pc:picChg chg="add mod">
          <ac:chgData name="Rodney Boykin" userId="67e3b6a0c7684d61" providerId="LiveId" clId="{8C097D5A-E320-4955-B175-1C80E6993284}" dt="2017-08-28T14:09:30.140" v="1592" actId="1076"/>
          <ac:picMkLst>
            <pc:docMk/>
            <pc:sldMk cId="1965187700" sldId="401"/>
            <ac:picMk id="4098" creationId="{4781084F-4DD2-4D69-B406-3B3854C51931}"/>
          </ac:picMkLst>
        </pc:picChg>
        <pc:picChg chg="add del mod">
          <ac:chgData name="Rodney Boykin" userId="67e3b6a0c7684d61" providerId="LiveId" clId="{8C097D5A-E320-4955-B175-1C80E6993284}" dt="2017-08-28T14:09:16.306" v="1587" actId="478"/>
          <ac:picMkLst>
            <pc:docMk/>
            <pc:sldMk cId="1965187700" sldId="401"/>
            <ac:picMk id="4100" creationId="{2B90E4E6-6503-4DEB-896E-4029599C9A17}"/>
          </ac:picMkLst>
        </pc:picChg>
        <pc:picChg chg="add mod">
          <ac:chgData name="Rodney Boykin" userId="67e3b6a0c7684d61" providerId="LiveId" clId="{8C097D5A-E320-4955-B175-1C80E6993284}" dt="2017-08-28T14:09:28.762" v="1591" actId="1076"/>
          <ac:picMkLst>
            <pc:docMk/>
            <pc:sldMk cId="1965187700" sldId="401"/>
            <ac:picMk id="4102" creationId="{1613A7A7-B97A-4BB6-B42A-BF158674D4DA}"/>
          </ac:picMkLst>
        </pc:picChg>
      </pc:sldChg>
      <pc:sldChg chg="addSp modSp add">
        <pc:chgData name="Rodney Boykin" userId="67e3b6a0c7684d61" providerId="LiveId" clId="{8C097D5A-E320-4955-B175-1C80E6993284}" dt="2017-08-28T14:13:47.797" v="1605" actId="1076"/>
        <pc:sldMkLst>
          <pc:docMk/>
          <pc:sldMk cId="1961617664" sldId="402"/>
        </pc:sldMkLst>
        <pc:spChg chg="mod">
          <ac:chgData name="Rodney Boykin" userId="67e3b6a0c7684d61" providerId="LiveId" clId="{8C097D5A-E320-4955-B175-1C80E6993284}" dt="2017-08-28T14:09:51.964" v="1597" actId="27636"/>
          <ac:spMkLst>
            <pc:docMk/>
            <pc:sldMk cId="1961617664" sldId="402"/>
            <ac:spMk id="3" creationId="{F6490BC1-F2D0-4078-978B-338655ACE9F9}"/>
          </ac:spMkLst>
        </pc:spChg>
        <pc:picChg chg="add mod">
          <ac:chgData name="Rodney Boykin" userId="67e3b6a0c7684d61" providerId="LiveId" clId="{8C097D5A-E320-4955-B175-1C80E6993284}" dt="2017-08-28T14:13:47.797" v="1605" actId="1076"/>
          <ac:picMkLst>
            <pc:docMk/>
            <pc:sldMk cId="1961617664" sldId="402"/>
            <ac:picMk id="5122" creationId="{3EDA48AE-EDDC-4E71-88C8-DC4FE4235556}"/>
          </ac:picMkLst>
        </pc:picChg>
      </pc:sldChg>
      <pc:sldChg chg="addSp modSp add">
        <pc:chgData name="Rodney Boykin" userId="67e3b6a0c7684d61" providerId="LiveId" clId="{8C097D5A-E320-4955-B175-1C80E6993284}" dt="2017-08-28T14:25:09.261" v="1633" actId="1076"/>
        <pc:sldMkLst>
          <pc:docMk/>
          <pc:sldMk cId="3706893418" sldId="403"/>
        </pc:sldMkLst>
        <pc:spChg chg="mod">
          <ac:chgData name="Rodney Boykin" userId="67e3b6a0c7684d61" providerId="LiveId" clId="{8C097D5A-E320-4955-B175-1C80E6993284}" dt="2017-08-28T14:14:14.136" v="1615" actId="1035"/>
          <ac:spMkLst>
            <pc:docMk/>
            <pc:sldMk cId="3706893418" sldId="403"/>
            <ac:spMk id="3" creationId="{F6490BC1-F2D0-4078-978B-338655ACE9F9}"/>
          </ac:spMkLst>
        </pc:spChg>
        <pc:picChg chg="add mod">
          <ac:chgData name="Rodney Boykin" userId="67e3b6a0c7684d61" providerId="LiveId" clId="{8C097D5A-E320-4955-B175-1C80E6993284}" dt="2017-08-28T14:17:06.014" v="1618" actId="1076"/>
          <ac:picMkLst>
            <pc:docMk/>
            <pc:sldMk cId="3706893418" sldId="403"/>
            <ac:picMk id="5" creationId="{20E17B64-F2B6-4005-903F-77DA16D5ABC7}"/>
          </ac:picMkLst>
        </pc:picChg>
        <pc:picChg chg="add mod">
          <ac:chgData name="Rodney Boykin" userId="67e3b6a0c7684d61" providerId="LiveId" clId="{8C097D5A-E320-4955-B175-1C80E6993284}" dt="2017-08-28T14:25:09.261" v="1633" actId="1076"/>
          <ac:picMkLst>
            <pc:docMk/>
            <pc:sldMk cId="3706893418" sldId="403"/>
            <ac:picMk id="6" creationId="{6EAEB67C-32A1-4491-A930-FE374638B6F8}"/>
          </ac:picMkLst>
        </pc:picChg>
        <pc:picChg chg="add mod">
          <ac:chgData name="Rodney Boykin" userId="67e3b6a0c7684d61" providerId="LiveId" clId="{8C097D5A-E320-4955-B175-1C80E6993284}" dt="2017-08-28T14:24:59.557" v="1628" actId="14100"/>
          <ac:picMkLst>
            <pc:docMk/>
            <pc:sldMk cId="3706893418" sldId="403"/>
            <ac:picMk id="6146" creationId="{24F886B4-E2A9-4FAB-9B4B-BFD0F22E74FF}"/>
          </ac:picMkLst>
        </pc:picChg>
        <pc:picChg chg="add mod">
          <ac:chgData name="Rodney Boykin" userId="67e3b6a0c7684d61" providerId="LiveId" clId="{8C097D5A-E320-4955-B175-1C80E6993284}" dt="2017-08-28T14:25:08.300" v="1632" actId="1076"/>
          <ac:picMkLst>
            <pc:docMk/>
            <pc:sldMk cId="3706893418" sldId="403"/>
            <ac:picMk id="6148" creationId="{5FC8E0BE-E291-46AF-BDF1-BF98FC00A86B}"/>
          </ac:picMkLst>
        </pc:picChg>
      </pc:sldChg>
      <pc:sldChg chg="add">
        <pc:chgData name="Rodney Boykin" userId="67e3b6a0c7684d61" providerId="LiveId" clId="{8C097D5A-E320-4955-B175-1C80E6993284}" dt="2017-08-28T17:48:52.589" v="1638" actId="27636"/>
        <pc:sldMkLst>
          <pc:docMk/>
          <pc:sldMk cId="602548338" sldId="404"/>
        </pc:sldMkLst>
      </pc:sldChg>
      <pc:sldChg chg="modSp add">
        <pc:chgData name="Rodney Boykin" userId="67e3b6a0c7684d61" providerId="LiveId" clId="{8C097D5A-E320-4955-B175-1C80E6993284}" dt="2017-08-28T18:05:44.452" v="1739" actId="1036"/>
        <pc:sldMkLst>
          <pc:docMk/>
          <pc:sldMk cId="2252031704" sldId="405"/>
        </pc:sldMkLst>
        <pc:spChg chg="mod">
          <ac:chgData name="Rodney Boykin" userId="67e3b6a0c7684d61" providerId="LiveId" clId="{8C097D5A-E320-4955-B175-1C80E6993284}" dt="2017-08-28T18:03:43.690" v="1682" actId="20577"/>
          <ac:spMkLst>
            <pc:docMk/>
            <pc:sldMk cId="2252031704" sldId="405"/>
            <ac:spMk id="2" creationId="{666AB5B4-37C4-4130-92C0-F2BB53B98008}"/>
          </ac:spMkLst>
        </pc:spChg>
        <pc:spChg chg="mod">
          <ac:chgData name="Rodney Boykin" userId="67e3b6a0c7684d61" providerId="LiveId" clId="{8C097D5A-E320-4955-B175-1C80E6993284}" dt="2017-08-28T18:05:44.452" v="1739" actId="1036"/>
          <ac:spMkLst>
            <pc:docMk/>
            <pc:sldMk cId="2252031704" sldId="405"/>
            <ac:spMk id="3" creationId="{6FE68220-834A-4AF4-AAFA-AC5AA812E7DB}"/>
          </ac:spMkLst>
        </pc:spChg>
      </pc:sldChg>
      <pc:sldChg chg="modSp add">
        <pc:chgData name="Rodney Boykin" userId="67e3b6a0c7684d61" providerId="LiveId" clId="{8C097D5A-E320-4955-B175-1C80E6993284}" dt="2017-09-02T15:03:03.466" v="1812" actId="20577"/>
        <pc:sldMkLst>
          <pc:docMk/>
          <pc:sldMk cId="1331558416" sldId="406"/>
        </pc:sldMkLst>
        <pc:spChg chg="mod">
          <ac:chgData name="Rodney Boykin" userId="67e3b6a0c7684d61" providerId="LiveId" clId="{8C097D5A-E320-4955-B175-1C80E6993284}" dt="2017-08-28T18:06:20.017" v="1750" actId="20577"/>
          <ac:spMkLst>
            <pc:docMk/>
            <pc:sldMk cId="1331558416" sldId="406"/>
            <ac:spMk id="2" creationId="{E26915CB-FB72-496B-9475-29F6CB390900}"/>
          </ac:spMkLst>
        </pc:spChg>
        <pc:spChg chg="mod">
          <ac:chgData name="Rodney Boykin" userId="67e3b6a0c7684d61" providerId="LiveId" clId="{8C097D5A-E320-4955-B175-1C80E6993284}" dt="2017-09-02T15:03:03.466" v="1812" actId="20577"/>
          <ac:spMkLst>
            <pc:docMk/>
            <pc:sldMk cId="1331558416" sldId="406"/>
            <ac:spMk id="3" creationId="{CF7D1995-BBC4-421C-A191-D2DC6B86572F}"/>
          </ac:spMkLst>
        </pc:spChg>
      </pc:sldChg>
      <pc:sldChg chg="del">
        <pc:chgData name="Rodney Boykin" userId="67e3b6a0c7684d61" providerId="LiveId" clId="{8C097D5A-E320-4955-B175-1C80E6993284}" dt="2017-08-25T12:26:42.620" v="11" actId="2696"/>
        <pc:sldMkLst>
          <pc:docMk/>
          <pc:sldMk cId="2165823063" sldId="411"/>
        </pc:sldMkLst>
      </pc:sldChg>
      <pc:sldChg chg="del">
        <pc:chgData name="Rodney Boykin" userId="67e3b6a0c7684d61" providerId="LiveId" clId="{8C097D5A-E320-4955-B175-1C80E6993284}" dt="2017-08-25T12:26:38.029" v="9" actId="2696"/>
        <pc:sldMkLst>
          <pc:docMk/>
          <pc:sldMk cId="2996814030" sldId="443"/>
        </pc:sldMkLst>
      </pc:sldChg>
      <pc:sldChg chg="del">
        <pc:chgData name="Rodney Boykin" userId="67e3b6a0c7684d61" providerId="LiveId" clId="{8C097D5A-E320-4955-B175-1C80E6993284}" dt="2017-08-25T12:27:04.840" v="20" actId="2696"/>
        <pc:sldMkLst>
          <pc:docMk/>
          <pc:sldMk cId="311800716" sldId="487"/>
        </pc:sldMkLst>
      </pc:sldChg>
      <pc:sldChg chg="del">
        <pc:chgData name="Rodney Boykin" userId="67e3b6a0c7684d61" providerId="LiveId" clId="{8C097D5A-E320-4955-B175-1C80E6993284}" dt="2017-08-25T12:26:50.600" v="12" actId="2696"/>
        <pc:sldMkLst>
          <pc:docMk/>
          <pc:sldMk cId="2361106361" sldId="497"/>
        </pc:sldMkLst>
      </pc:sldChg>
      <pc:sldChg chg="del">
        <pc:chgData name="Rodney Boykin" userId="67e3b6a0c7684d61" providerId="LiveId" clId="{8C097D5A-E320-4955-B175-1C80E6993284}" dt="2017-08-25T12:26:38" v="7" actId="2696"/>
        <pc:sldMkLst>
          <pc:docMk/>
          <pc:sldMk cId="3869452425" sldId="504"/>
        </pc:sldMkLst>
      </pc:sldChg>
      <pc:sldChg chg="del">
        <pc:chgData name="Rodney Boykin" userId="67e3b6a0c7684d61" providerId="LiveId" clId="{8C097D5A-E320-4955-B175-1C80E6993284}" dt="2017-08-25T12:27:04.731" v="17" actId="2696"/>
        <pc:sldMkLst>
          <pc:docMk/>
          <pc:sldMk cId="1519397731" sldId="524"/>
        </pc:sldMkLst>
      </pc:sldChg>
      <pc:sldChg chg="del">
        <pc:chgData name="Rodney Boykin" userId="67e3b6a0c7684d61" providerId="LiveId" clId="{8C097D5A-E320-4955-B175-1C80E6993284}" dt="2017-08-25T12:26:25.020" v="0" actId="2696"/>
        <pc:sldMkLst>
          <pc:docMk/>
          <pc:sldMk cId="3043772206" sldId="527"/>
        </pc:sldMkLst>
      </pc:sldChg>
      <pc:sldChg chg="del">
        <pc:chgData name="Rodney Boykin" userId="67e3b6a0c7684d61" providerId="LiveId" clId="{8C097D5A-E320-4955-B175-1C80E6993284}" dt="2017-08-25T12:26:25.032" v="1" actId="2696"/>
        <pc:sldMkLst>
          <pc:docMk/>
          <pc:sldMk cId="3423725520" sldId="528"/>
        </pc:sldMkLst>
      </pc:sldChg>
      <pc:sldChg chg="del">
        <pc:chgData name="Rodney Boykin" userId="67e3b6a0c7684d61" providerId="LiveId" clId="{8C097D5A-E320-4955-B175-1C80E6993284}" dt="2017-08-25T12:26:25.042" v="3" actId="2696"/>
        <pc:sldMkLst>
          <pc:docMk/>
          <pc:sldMk cId="2141712355" sldId="529"/>
        </pc:sldMkLst>
      </pc:sldChg>
      <pc:sldChg chg="del">
        <pc:chgData name="Rodney Boykin" userId="67e3b6a0c7684d61" providerId="LiveId" clId="{8C097D5A-E320-4955-B175-1C80E6993284}" dt="2017-08-25T12:26:25.059" v="4" actId="2696"/>
        <pc:sldMkLst>
          <pc:docMk/>
          <pc:sldMk cId="1924470402" sldId="530"/>
        </pc:sldMkLst>
      </pc:sldChg>
      <pc:sldChg chg="del">
        <pc:chgData name="Rodney Boykin" userId="67e3b6a0c7684d61" providerId="LiveId" clId="{8C097D5A-E320-4955-B175-1C80E6993284}" dt="2017-08-25T12:27:07.119" v="21" actId="2696"/>
        <pc:sldMkLst>
          <pc:docMk/>
          <pc:sldMk cId="2582698597" sldId="531"/>
        </pc:sldMkLst>
      </pc:sldChg>
      <pc:sldChg chg="del">
        <pc:chgData name="Rodney Boykin" userId="67e3b6a0c7684d61" providerId="LiveId" clId="{8C097D5A-E320-4955-B175-1C80E6993284}" dt="2017-08-25T12:26:50.652" v="16" actId="2696"/>
        <pc:sldMkLst>
          <pc:docMk/>
          <pc:sldMk cId="570408644" sldId="539"/>
        </pc:sldMkLst>
      </pc:sldChg>
      <pc:sldChg chg="del">
        <pc:chgData name="Rodney Boykin" userId="67e3b6a0c7684d61" providerId="LiveId" clId="{8C097D5A-E320-4955-B175-1C80E6993284}" dt="2017-08-25T12:26:25.076" v="5" actId="2696"/>
        <pc:sldMkLst>
          <pc:docMk/>
          <pc:sldMk cId="380817019" sldId="540"/>
        </pc:sldMkLst>
      </pc:sldChg>
      <pc:sldChg chg="del">
        <pc:chgData name="Rodney Boykin" userId="67e3b6a0c7684d61" providerId="LiveId" clId="{8C097D5A-E320-4955-B175-1C80E6993284}" dt="2017-08-25T12:26:37.977" v="6" actId="2696"/>
        <pc:sldMkLst>
          <pc:docMk/>
          <pc:sldMk cId="568263986" sldId="545"/>
        </pc:sldMkLst>
      </pc:sldChg>
      <pc:sldChg chg="del">
        <pc:chgData name="Rodney Boykin" userId="67e3b6a0c7684d61" providerId="LiveId" clId="{8C097D5A-E320-4955-B175-1C80E6993284}" dt="2017-08-25T12:26:50.627" v="14" actId="2696"/>
        <pc:sldMkLst>
          <pc:docMk/>
          <pc:sldMk cId="1104778296" sldId="546"/>
        </pc:sldMkLst>
      </pc:sldChg>
      <pc:sldChg chg="del">
        <pc:chgData name="Rodney Boykin" userId="67e3b6a0c7684d61" providerId="LiveId" clId="{8C097D5A-E320-4955-B175-1C80E6993284}" dt="2017-08-25T12:26:50.615" v="13" actId="2696"/>
        <pc:sldMkLst>
          <pc:docMk/>
          <pc:sldMk cId="614418074" sldId="547"/>
        </pc:sldMkLst>
      </pc:sldChg>
      <pc:sldChg chg="del">
        <pc:chgData name="Rodney Boykin" userId="67e3b6a0c7684d61" providerId="LiveId" clId="{8C097D5A-E320-4955-B175-1C80E6993284}" dt="2017-08-25T12:26:50.631" v="15" actId="2696"/>
        <pc:sldMkLst>
          <pc:docMk/>
          <pc:sldMk cId="2469504191" sldId="548"/>
        </pc:sldMkLst>
      </pc:sldChg>
      <pc:sldChg chg="del">
        <pc:chgData name="Rodney Boykin" userId="67e3b6a0c7684d61" providerId="LiveId" clId="{8C097D5A-E320-4955-B175-1C80E6993284}" dt="2017-08-25T12:26:42.613" v="10" actId="2696"/>
        <pc:sldMkLst>
          <pc:docMk/>
          <pc:sldMk cId="3241171771" sldId="549"/>
        </pc:sldMkLst>
      </pc:sldChg>
      <pc:sldChg chg="del">
        <pc:chgData name="Rodney Boykin" userId="67e3b6a0c7684d61" providerId="LiveId" clId="{8C097D5A-E320-4955-B175-1C80E6993284}" dt="2017-08-25T12:26:38.015" v="8" actId="2696"/>
        <pc:sldMkLst>
          <pc:docMk/>
          <pc:sldMk cId="3655447761" sldId="552"/>
        </pc:sldMkLst>
      </pc:sldChg>
      <pc:sldChg chg="del">
        <pc:chgData name="Rodney Boykin" userId="67e3b6a0c7684d61" providerId="LiveId" clId="{8C097D5A-E320-4955-B175-1C80E6993284}" dt="2017-08-25T12:27:04.794" v="19" actId="2696"/>
        <pc:sldMkLst>
          <pc:docMk/>
          <pc:sldMk cId="4040786904" sldId="553"/>
        </pc:sldMkLst>
      </pc:sldChg>
      <pc:sldMasterChg chg="delSldLayout">
        <pc:chgData name="Rodney Boykin" userId="67e3b6a0c7684d61" providerId="LiveId" clId="{8C097D5A-E320-4955-B175-1C80E6993284}" dt="2017-08-28T17:48:47.951" v="1637" actId="2696"/>
        <pc:sldMasterMkLst>
          <pc:docMk/>
          <pc:sldMasterMk cId="0" sldId="2147483648"/>
        </pc:sldMasterMkLst>
        <pc:sldLayoutChg chg="del">
          <pc:chgData name="Rodney Boykin" userId="67e3b6a0c7684d61" providerId="LiveId" clId="{8C097D5A-E320-4955-B175-1C80E6993284}" dt="2017-08-25T12:27:07.120" v="22" actId="2696"/>
          <pc:sldLayoutMkLst>
            <pc:docMk/>
            <pc:sldMasterMk cId="0" sldId="2147483648"/>
            <pc:sldLayoutMk cId="1268302958" sldId="2147483663"/>
          </pc:sldLayoutMkLst>
        </pc:sldLayoutChg>
        <pc:sldLayoutChg chg="del">
          <pc:chgData name="Rodney Boykin" userId="67e3b6a0c7684d61" providerId="LiveId" clId="{8C097D5A-E320-4955-B175-1C80E6993284}" dt="2017-08-28T17:48:47.951" v="1637" actId="2696"/>
          <pc:sldLayoutMkLst>
            <pc:docMk/>
            <pc:sldMasterMk cId="0" sldId="2147483648"/>
            <pc:sldLayoutMk cId="2941521173" sldId="2147483667"/>
          </pc:sldLayoutMkLst>
        </pc:sldLayoutChg>
        <pc:sldLayoutChg chg="del">
          <pc:chgData name="Rodney Boykin" userId="67e3b6a0c7684d61" providerId="LiveId" clId="{8C097D5A-E320-4955-B175-1C80E6993284}" dt="2017-08-28T17:48:47.855" v="1635" actId="2696"/>
          <pc:sldLayoutMkLst>
            <pc:docMk/>
            <pc:sldMasterMk cId="0" sldId="2147483648"/>
            <pc:sldLayoutMk cId="214717304" sldId="2147483668"/>
          </pc:sldLayoutMkLst>
        </pc:sldLayoutChg>
        <pc:sldLayoutChg chg="del">
          <pc:chgData name="Rodney Boykin" userId="67e3b6a0c7684d61" providerId="LiveId" clId="{8C097D5A-E320-4955-B175-1C80E6993284}" dt="2017-08-25T12:26:25.035" v="2" actId="2696"/>
          <pc:sldLayoutMkLst>
            <pc:docMk/>
            <pc:sldMasterMk cId="0" sldId="2147483648"/>
            <pc:sldLayoutMk cId="963506246" sldId="214748366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90CA38-39B9-4E1C-BC21-263C08CDFD9C}" type="datetimeFigureOut">
              <a:rPr lang="en-US" smtClean="0"/>
              <a:pPr/>
              <a:t>9/5/2017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D73833-5B33-488A-9F81-C9F7FD01CC80}" type="slidenum">
              <a:rPr lang="en-US" smtClean="0"/>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377" rtl="0" eaLnBrk="1" latinLnBrk="0" hangingPunct="1">
      <a:defRPr sz="1200" kern="1200">
        <a:solidFill>
          <a:schemeClr val="tx1"/>
        </a:solidFill>
        <a:latin typeface="+mn-lt"/>
        <a:ea typeface="+mn-ea"/>
        <a:cs typeface="+mn-cs"/>
      </a:defRPr>
    </a:lvl1pPr>
    <a:lvl2pPr marL="457189" algn="l" defTabSz="914377" rtl="0" eaLnBrk="1" latinLnBrk="0" hangingPunct="1">
      <a:defRPr sz="1200" kern="1200">
        <a:solidFill>
          <a:schemeClr val="tx1"/>
        </a:solidFill>
        <a:latin typeface="+mn-lt"/>
        <a:ea typeface="+mn-ea"/>
        <a:cs typeface="+mn-cs"/>
      </a:defRPr>
    </a:lvl2pPr>
    <a:lvl3pPr marL="914377" algn="l" defTabSz="914377" rtl="0" eaLnBrk="1" latinLnBrk="0" hangingPunct="1">
      <a:defRPr sz="1200" kern="1200">
        <a:solidFill>
          <a:schemeClr val="tx1"/>
        </a:solidFill>
        <a:latin typeface="+mn-lt"/>
        <a:ea typeface="+mn-ea"/>
        <a:cs typeface="+mn-cs"/>
      </a:defRPr>
    </a:lvl3pPr>
    <a:lvl4pPr marL="1371566" algn="l" defTabSz="914377" rtl="0" eaLnBrk="1" latinLnBrk="0" hangingPunct="1">
      <a:defRPr sz="1200" kern="1200">
        <a:solidFill>
          <a:schemeClr val="tx1"/>
        </a:solidFill>
        <a:latin typeface="+mn-lt"/>
        <a:ea typeface="+mn-ea"/>
        <a:cs typeface="+mn-cs"/>
      </a:defRPr>
    </a:lvl4pPr>
    <a:lvl5pPr marL="1828754" algn="l" defTabSz="914377" rtl="0" eaLnBrk="1" latinLnBrk="0" hangingPunct="1">
      <a:defRPr sz="1200" kern="1200">
        <a:solidFill>
          <a:schemeClr val="tx1"/>
        </a:solidFill>
        <a:latin typeface="+mn-lt"/>
        <a:ea typeface="+mn-ea"/>
        <a:cs typeface="+mn-cs"/>
      </a:defRPr>
    </a:lvl5pPr>
    <a:lvl6pPr marL="2285943" algn="l" defTabSz="914377" rtl="0" eaLnBrk="1" latinLnBrk="0" hangingPunct="1">
      <a:defRPr sz="1200" kern="1200">
        <a:solidFill>
          <a:schemeClr val="tx1"/>
        </a:solidFill>
        <a:latin typeface="+mn-lt"/>
        <a:ea typeface="+mn-ea"/>
        <a:cs typeface="+mn-cs"/>
      </a:defRPr>
    </a:lvl6pPr>
    <a:lvl7pPr marL="2743131" algn="l" defTabSz="914377" rtl="0" eaLnBrk="1" latinLnBrk="0" hangingPunct="1">
      <a:defRPr sz="1200" kern="1200">
        <a:solidFill>
          <a:schemeClr val="tx1"/>
        </a:solidFill>
        <a:latin typeface="+mn-lt"/>
        <a:ea typeface="+mn-ea"/>
        <a:cs typeface="+mn-cs"/>
      </a:defRPr>
    </a:lvl7pPr>
    <a:lvl8pPr marL="3200320" algn="l" defTabSz="914377" rtl="0" eaLnBrk="1" latinLnBrk="0" hangingPunct="1">
      <a:defRPr sz="1200" kern="1200">
        <a:solidFill>
          <a:schemeClr val="tx1"/>
        </a:solidFill>
        <a:latin typeface="+mn-lt"/>
        <a:ea typeface="+mn-ea"/>
        <a:cs typeface="+mn-cs"/>
      </a:defRPr>
    </a:lvl8pPr>
    <a:lvl9pPr marL="3657509" algn="l" defTabSz="91437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D73833-5B33-488A-9F81-C9F7FD01CC80}" type="slidenum">
              <a:rPr lang="en-US" smtClean="0"/>
              <a:pPr/>
              <a:t>2</a:t>
            </a:fld>
            <a:endParaRPr lang="en-US"/>
          </a:p>
        </p:txBody>
      </p:sp>
    </p:spTree>
    <p:extLst>
      <p:ext uri="{BB962C8B-B14F-4D97-AF65-F5344CB8AC3E}">
        <p14:creationId xmlns:p14="http://schemas.microsoft.com/office/powerpoint/2010/main" val="15670615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6862"/>
            <a:ext cx="12193364" cy="6864863"/>
          </a:xfrm>
          <a:prstGeom prst="rect">
            <a:avLst/>
          </a:prstGeom>
          <a:ln>
            <a:noFill/>
          </a:ln>
        </p:spPr>
      </p:pic>
      <p:sp>
        <p:nvSpPr>
          <p:cNvPr id="2" name="Title 1"/>
          <p:cNvSpPr>
            <a:spLocks noGrp="1"/>
          </p:cNvSpPr>
          <p:nvPr>
            <p:ph type="ctrTitle"/>
          </p:nvPr>
        </p:nvSpPr>
        <p:spPr>
          <a:xfrm>
            <a:off x="711200" y="3530601"/>
            <a:ext cx="8432800" cy="1470025"/>
          </a:xfrm>
        </p:spPr>
        <p:txBody>
          <a:bodyPr/>
          <a:lstStyle>
            <a:lvl1pPr algn="l">
              <a:defRPr sz="3200">
                <a:solidFill>
                  <a:srgbClr val="231F20"/>
                </a:solidFill>
              </a:defRPr>
            </a:lvl1pPr>
          </a:lstStyle>
          <a:p>
            <a:r>
              <a:rPr lang="en-US"/>
              <a:t>Click to edit Master title style</a:t>
            </a:r>
          </a:p>
        </p:txBody>
      </p:sp>
      <p:sp>
        <p:nvSpPr>
          <p:cNvPr id="3" name="Subtitle 2"/>
          <p:cNvSpPr>
            <a:spLocks noGrp="1"/>
          </p:cNvSpPr>
          <p:nvPr>
            <p:ph type="subTitle" idx="1"/>
          </p:nvPr>
        </p:nvSpPr>
        <p:spPr>
          <a:xfrm>
            <a:off x="711200" y="5054600"/>
            <a:ext cx="8432800" cy="1168400"/>
          </a:xfrm>
        </p:spPr>
        <p:txBody>
          <a:bodyPr>
            <a:normAutofit/>
          </a:bodyPr>
          <a:lstStyle>
            <a:lvl1pPr marL="0" indent="0" algn="l">
              <a:buNone/>
              <a:defRPr sz="2667" b="1">
                <a:solidFill>
                  <a:srgbClr val="BFA33F"/>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11" name="Rectangle 10"/>
          <p:cNvSpPr/>
          <p:nvPr userDrawn="1"/>
        </p:nvSpPr>
        <p:spPr>
          <a:xfrm>
            <a:off x="8534400" y="5867400"/>
            <a:ext cx="2032000" cy="609600"/>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800" y="990600"/>
            <a:ext cx="4876800" cy="1032933"/>
          </a:xfrm>
          <a:prstGeom prst="rect">
            <a:avLst/>
          </a:prstGeom>
        </p:spPr>
      </p:pic>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855201" y="5969000"/>
            <a:ext cx="601305" cy="406400"/>
          </a:xfrm>
          <a:prstGeom prst="rect">
            <a:avLst/>
          </a:prstGeom>
        </p:spPr>
      </p:pic>
      <p:sp>
        <p:nvSpPr>
          <p:cNvPr id="9" name="Rectangle 8"/>
          <p:cNvSpPr/>
          <p:nvPr userDrawn="1"/>
        </p:nvSpPr>
        <p:spPr>
          <a:xfrm>
            <a:off x="0" y="6445835"/>
            <a:ext cx="12192000" cy="41216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old 2 Column 30/70">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DCF6D83D-36D4-2D4F-ADBF-DEC8E0CB5F04}" type="slidenum">
              <a:rPr lang="en-US" smtClean="0"/>
              <a:pPr/>
              <a:t>‹#›</a:t>
            </a:fld>
            <a:endParaRPr lang="en-US" dirty="0"/>
          </a:p>
        </p:txBody>
      </p:sp>
      <p:sp>
        <p:nvSpPr>
          <p:cNvPr id="8" name="Content Placeholder 2"/>
          <p:cNvSpPr>
            <a:spLocks noGrp="1"/>
          </p:cNvSpPr>
          <p:nvPr>
            <p:ph sz="half" idx="14"/>
          </p:nvPr>
        </p:nvSpPr>
        <p:spPr>
          <a:xfrm>
            <a:off x="4257839" y="1449155"/>
            <a:ext cx="7631479" cy="4750563"/>
          </a:xfrm>
        </p:spPr>
        <p:txBody>
          <a:bodyPr>
            <a:normAutofit/>
          </a:bodyPr>
          <a:lstStyle>
            <a:lvl1pPr marL="0" indent="0">
              <a:buNone/>
              <a:defRPr sz="2133"/>
            </a:lvl1pPr>
            <a:lvl2pPr>
              <a:defRPr sz="2133"/>
            </a:lvl2pPr>
            <a:lvl3pPr>
              <a:defRPr sz="2133"/>
            </a:lvl3pPr>
            <a:lvl4pPr>
              <a:defRPr sz="2133"/>
            </a:lvl4pPr>
            <a:lvl5pPr>
              <a:defRPr sz="2133"/>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5"/>
          </p:nvPr>
        </p:nvSpPr>
        <p:spPr>
          <a:xfrm>
            <a:off x="315385" y="1449155"/>
            <a:ext cx="3942455" cy="4750563"/>
          </a:xfrm>
        </p:spPr>
        <p:txBody>
          <a:bodyPr>
            <a:normAutofit/>
          </a:bodyPr>
          <a:lstStyle>
            <a:lvl1pPr marL="0" indent="0">
              <a:buNone/>
              <a:defRPr sz="2133"/>
            </a:lvl1pPr>
            <a:lvl2pPr>
              <a:defRPr sz="2133"/>
            </a:lvl2pPr>
            <a:lvl3pPr>
              <a:defRPr sz="2133"/>
            </a:lvl3pPr>
            <a:lvl4pPr>
              <a:defRPr sz="2133"/>
            </a:lvl4pPr>
            <a:lvl5pPr>
              <a:defRPr sz="2133"/>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
          <p:cNvSpPr>
            <a:spLocks noGrp="1"/>
          </p:cNvSpPr>
          <p:nvPr>
            <p:ph type="title" hasCustomPrompt="1"/>
          </p:nvPr>
        </p:nvSpPr>
        <p:spPr>
          <a:xfrm>
            <a:off x="315437" y="1"/>
            <a:ext cx="11588409" cy="883097"/>
          </a:xfrm>
        </p:spPr>
        <p:txBody>
          <a:bodyPr anchor="ctr"/>
          <a:lstStyle>
            <a:lvl1pPr>
              <a:defRPr baseline="0">
                <a:solidFill>
                  <a:srgbClr val="D8A928"/>
                </a:solidFill>
              </a:defRPr>
            </a:lvl1pPr>
          </a:lstStyle>
          <a:p>
            <a:r>
              <a:rPr lang="en-US" dirty="0"/>
              <a:t>Click to edit Master Title</a:t>
            </a:r>
          </a:p>
        </p:txBody>
      </p:sp>
      <p:sp>
        <p:nvSpPr>
          <p:cNvPr id="9" name="Text Placeholder 5"/>
          <p:cNvSpPr>
            <a:spLocks noGrp="1"/>
          </p:cNvSpPr>
          <p:nvPr>
            <p:ph type="body" sz="quarter" idx="13" hasCustomPrompt="1"/>
          </p:nvPr>
        </p:nvSpPr>
        <p:spPr>
          <a:xfrm>
            <a:off x="315384" y="883098"/>
            <a:ext cx="11588461" cy="563455"/>
          </a:xfrm>
        </p:spPr>
        <p:txBody>
          <a:bodyPr anchor="ctr">
            <a:normAutofit/>
          </a:bodyPr>
          <a:lstStyle>
            <a:lvl1pPr>
              <a:defRPr sz="2133">
                <a:latin typeface="Roboto Condensed Regular"/>
                <a:cs typeface="Roboto Condensed Regular"/>
              </a:defRPr>
            </a:lvl1pPr>
          </a:lstStyle>
          <a:p>
            <a:pPr lvl="0"/>
            <a:r>
              <a:rPr lang="en-US" dirty="0"/>
              <a:t>CLICK TO EDIT MASTER SUBTITLE (DELETE IF NOT NEEDED)</a:t>
            </a:r>
          </a:p>
        </p:txBody>
      </p:sp>
    </p:spTree>
    <p:extLst>
      <p:ext uri="{BB962C8B-B14F-4D97-AF65-F5344CB8AC3E}">
        <p14:creationId xmlns:p14="http://schemas.microsoft.com/office/powerpoint/2010/main" val="500297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old 2 Column 70/30">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DCF6D83D-36D4-2D4F-ADBF-DEC8E0CB5F04}" type="slidenum">
              <a:rPr lang="en-US" smtClean="0"/>
              <a:pPr/>
              <a:t>‹#›</a:t>
            </a:fld>
            <a:endParaRPr lang="en-US" dirty="0"/>
          </a:p>
        </p:txBody>
      </p:sp>
      <p:sp>
        <p:nvSpPr>
          <p:cNvPr id="6" name="Title 1"/>
          <p:cNvSpPr>
            <a:spLocks noGrp="1"/>
          </p:cNvSpPr>
          <p:nvPr>
            <p:ph type="title" hasCustomPrompt="1"/>
          </p:nvPr>
        </p:nvSpPr>
        <p:spPr>
          <a:xfrm>
            <a:off x="315437" y="1"/>
            <a:ext cx="11573881" cy="888999"/>
          </a:xfrm>
        </p:spPr>
        <p:txBody>
          <a:bodyPr/>
          <a:lstStyle>
            <a:lvl1pPr>
              <a:defRPr baseline="0">
                <a:solidFill>
                  <a:srgbClr val="D8A928"/>
                </a:solidFill>
              </a:defRPr>
            </a:lvl1pPr>
          </a:lstStyle>
          <a:p>
            <a:r>
              <a:rPr lang="en-US" dirty="0"/>
              <a:t>Click to edit Master Title</a:t>
            </a:r>
          </a:p>
        </p:txBody>
      </p:sp>
      <p:sp>
        <p:nvSpPr>
          <p:cNvPr id="10" name="Text Placeholder 5"/>
          <p:cNvSpPr>
            <a:spLocks noGrp="1"/>
          </p:cNvSpPr>
          <p:nvPr>
            <p:ph type="body" sz="quarter" idx="13" hasCustomPrompt="1"/>
          </p:nvPr>
        </p:nvSpPr>
        <p:spPr>
          <a:xfrm>
            <a:off x="315384" y="894771"/>
            <a:ext cx="11573933" cy="539188"/>
          </a:xfrm>
        </p:spPr>
        <p:txBody>
          <a:bodyPr anchor="ctr">
            <a:normAutofit/>
          </a:bodyPr>
          <a:lstStyle>
            <a:lvl1pPr>
              <a:defRPr sz="2133">
                <a:latin typeface="Roboto Condensed Regular"/>
                <a:cs typeface="Roboto Condensed Regular"/>
              </a:defRPr>
            </a:lvl1pPr>
          </a:lstStyle>
          <a:p>
            <a:pPr lvl="0"/>
            <a:r>
              <a:rPr lang="en-US" dirty="0"/>
              <a:t>CLICK TO EDIT MASTER SUBTITLE (DELETE IF NOT NEEDED)</a:t>
            </a:r>
          </a:p>
        </p:txBody>
      </p:sp>
      <p:sp>
        <p:nvSpPr>
          <p:cNvPr id="8" name="Content Placeholder 2"/>
          <p:cNvSpPr>
            <a:spLocks noGrp="1"/>
          </p:cNvSpPr>
          <p:nvPr>
            <p:ph sz="half" idx="14"/>
          </p:nvPr>
        </p:nvSpPr>
        <p:spPr>
          <a:xfrm>
            <a:off x="315437" y="1467440"/>
            <a:ext cx="7631479" cy="4850811"/>
          </a:xfrm>
        </p:spPr>
        <p:txBody>
          <a:bodyPr>
            <a:normAutofit/>
          </a:bodyPr>
          <a:lstStyle>
            <a:lvl1pPr marL="0" indent="0">
              <a:buNone/>
              <a:defRPr sz="2133"/>
            </a:lvl1pPr>
            <a:lvl2pPr>
              <a:defRPr sz="2133"/>
            </a:lvl2pPr>
            <a:lvl3pPr marL="1523962" indent="-304792">
              <a:buFont typeface="Arial"/>
              <a:buChar char="•"/>
              <a:defRPr sz="2133"/>
            </a:lvl3pPr>
            <a:lvl4pPr marL="2133547" indent="-304792">
              <a:buFont typeface="Arial"/>
              <a:buChar char="•"/>
              <a:defRPr sz="2133"/>
            </a:lvl4pPr>
            <a:lvl5pPr marL="2743131" indent="-304792">
              <a:buFont typeface="Courier New"/>
              <a:buChar char="o"/>
              <a:defRPr sz="2133"/>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5"/>
          </p:nvPr>
        </p:nvSpPr>
        <p:spPr>
          <a:xfrm>
            <a:off x="7946863" y="1447814"/>
            <a:ext cx="3942455" cy="4870437"/>
          </a:xfrm>
        </p:spPr>
        <p:txBody>
          <a:bodyPr>
            <a:normAutofit/>
          </a:bodyPr>
          <a:lstStyle>
            <a:lvl1pPr marL="0" indent="0">
              <a:buNone/>
              <a:defRPr sz="2133"/>
            </a:lvl1pPr>
            <a:lvl2pPr>
              <a:defRPr sz="2133"/>
            </a:lvl2pPr>
            <a:lvl3pPr>
              <a:defRPr sz="2133"/>
            </a:lvl3pPr>
            <a:lvl4pPr>
              <a:defRPr sz="2133"/>
            </a:lvl4pPr>
            <a:lvl5pPr>
              <a:defRPr sz="2133"/>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7729254"/>
      </p:ext>
    </p:extLst>
  </p:cSld>
  <p:clrMapOvr>
    <a:masterClrMapping/>
  </p:clrMapOvr>
  <p:extLst>
    <p:ext uri="{DCECCB84-F9BA-43D5-87BE-67443E8EF086}">
      <p15:sldGuideLst xmlns:p15="http://schemas.microsoft.com/office/powerpoint/2012/main" xmlns="">
        <p15:guide id="1" orient="horz" pos="684">
          <p15:clr>
            <a:srgbClr val="FBAE40"/>
          </p15:clr>
        </p15:guide>
        <p15:guide id="2"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old 1 Column Picture">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DCF6D83D-36D4-2D4F-ADBF-DEC8E0CB5F04}" type="slidenum">
              <a:rPr lang="en-US" smtClean="0"/>
              <a:pPr/>
              <a:t>‹#›</a:t>
            </a:fld>
            <a:endParaRPr lang="en-US" dirty="0"/>
          </a:p>
        </p:txBody>
      </p:sp>
      <p:sp>
        <p:nvSpPr>
          <p:cNvPr id="6" name="Title 1"/>
          <p:cNvSpPr>
            <a:spLocks noGrp="1"/>
          </p:cNvSpPr>
          <p:nvPr>
            <p:ph type="title" hasCustomPrompt="1"/>
          </p:nvPr>
        </p:nvSpPr>
        <p:spPr>
          <a:xfrm>
            <a:off x="315437" y="1"/>
            <a:ext cx="11573881" cy="889000"/>
          </a:xfrm>
        </p:spPr>
        <p:txBody>
          <a:bodyPr/>
          <a:lstStyle>
            <a:lvl1pPr>
              <a:defRPr baseline="0">
                <a:solidFill>
                  <a:srgbClr val="D8A928"/>
                </a:solidFill>
              </a:defRPr>
            </a:lvl1pPr>
          </a:lstStyle>
          <a:p>
            <a:r>
              <a:rPr lang="en-US" dirty="0"/>
              <a:t>Click to edit Master Title</a:t>
            </a:r>
          </a:p>
        </p:txBody>
      </p:sp>
      <p:sp>
        <p:nvSpPr>
          <p:cNvPr id="10" name="Text Placeholder 5"/>
          <p:cNvSpPr>
            <a:spLocks noGrp="1"/>
          </p:cNvSpPr>
          <p:nvPr>
            <p:ph type="body" sz="quarter" idx="13" hasCustomPrompt="1"/>
          </p:nvPr>
        </p:nvSpPr>
        <p:spPr>
          <a:xfrm>
            <a:off x="315384" y="889002"/>
            <a:ext cx="11573933" cy="558799"/>
          </a:xfrm>
        </p:spPr>
        <p:txBody>
          <a:bodyPr anchor="ctr">
            <a:normAutofit/>
          </a:bodyPr>
          <a:lstStyle>
            <a:lvl1pPr>
              <a:defRPr sz="2133">
                <a:latin typeface="Roboto Condensed Regular"/>
                <a:cs typeface="Roboto Condensed Regular"/>
              </a:defRPr>
            </a:lvl1pPr>
          </a:lstStyle>
          <a:p>
            <a:pPr lvl="0"/>
            <a:r>
              <a:rPr lang="en-US" dirty="0"/>
              <a:t>CLICK TO EDIT MASTER SUBTITLE (DELETE IF NOT NEEDED)</a:t>
            </a:r>
          </a:p>
        </p:txBody>
      </p:sp>
      <p:sp>
        <p:nvSpPr>
          <p:cNvPr id="7" name="Picture Placeholder 2"/>
          <p:cNvSpPr>
            <a:spLocks noGrp="1"/>
          </p:cNvSpPr>
          <p:nvPr>
            <p:ph type="pic" idx="14"/>
          </p:nvPr>
        </p:nvSpPr>
        <p:spPr>
          <a:xfrm>
            <a:off x="315383" y="1447801"/>
            <a:ext cx="11588460" cy="4870451"/>
          </a:xfrm>
        </p:spPr>
        <p:txBody>
          <a:bodyPr>
            <a:normAutofit/>
          </a:bodyPr>
          <a:lstStyle>
            <a:lvl1pPr marL="0" indent="0">
              <a:buNone/>
              <a:defRPr sz="1600"/>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p:txBody>
      </p:sp>
    </p:spTree>
    <p:extLst>
      <p:ext uri="{BB962C8B-B14F-4D97-AF65-F5344CB8AC3E}">
        <p14:creationId xmlns:p14="http://schemas.microsoft.com/office/powerpoint/2010/main" val="1119539652"/>
      </p:ext>
    </p:extLst>
  </p:cSld>
  <p:clrMapOvr>
    <a:masterClrMapping/>
  </p:clrMapOvr>
  <p:extLst>
    <p:ext uri="{DCECCB84-F9BA-43D5-87BE-67443E8EF086}">
      <p15:sldGuideLst xmlns:p15="http://schemas.microsoft.com/office/powerpoint/2012/main" xmlns="">
        <p15:guide id="1" orient="horz" pos="684">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old 1 Column Captioned Picture">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DCF6D83D-36D4-2D4F-ADBF-DEC8E0CB5F04}" type="slidenum">
              <a:rPr lang="en-US" smtClean="0"/>
              <a:pPr/>
              <a:t>‹#›</a:t>
            </a:fld>
            <a:endParaRPr lang="en-US" dirty="0"/>
          </a:p>
        </p:txBody>
      </p:sp>
      <p:sp>
        <p:nvSpPr>
          <p:cNvPr id="7" name="Picture Placeholder 2"/>
          <p:cNvSpPr>
            <a:spLocks noGrp="1"/>
          </p:cNvSpPr>
          <p:nvPr>
            <p:ph type="pic" idx="14"/>
          </p:nvPr>
        </p:nvSpPr>
        <p:spPr>
          <a:xfrm>
            <a:off x="323850" y="1457194"/>
            <a:ext cx="11588460" cy="3375825"/>
          </a:xfrm>
        </p:spPr>
        <p:txBody>
          <a:bodyPr>
            <a:normAutofit/>
          </a:bodyPr>
          <a:lstStyle>
            <a:lvl1pPr marL="0" indent="0">
              <a:buNone/>
              <a:defRPr sz="18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p:txBody>
      </p:sp>
      <p:sp>
        <p:nvSpPr>
          <p:cNvPr id="8" name="Text Placeholder 3"/>
          <p:cNvSpPr>
            <a:spLocks noGrp="1"/>
          </p:cNvSpPr>
          <p:nvPr>
            <p:ph type="body" sz="half" idx="2"/>
          </p:nvPr>
        </p:nvSpPr>
        <p:spPr>
          <a:xfrm>
            <a:off x="323234" y="4833019"/>
            <a:ext cx="11574551" cy="1345661"/>
          </a:xfrm>
          <a:noFill/>
          <a:ln>
            <a:noFill/>
          </a:ln>
        </p:spPr>
        <p:txBody>
          <a:bodyPr>
            <a:normAutofit/>
          </a:bodyPr>
          <a:lstStyle>
            <a:lvl1pPr marL="0" indent="0">
              <a:buNone/>
              <a:defRPr sz="1600" b="0" i="0">
                <a:latin typeface="Roboto Light Italic"/>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Click to edit Master text styles</a:t>
            </a:r>
          </a:p>
        </p:txBody>
      </p:sp>
      <p:sp>
        <p:nvSpPr>
          <p:cNvPr id="9" name="Title 1"/>
          <p:cNvSpPr>
            <a:spLocks noGrp="1"/>
          </p:cNvSpPr>
          <p:nvPr>
            <p:ph type="title" hasCustomPrompt="1"/>
          </p:nvPr>
        </p:nvSpPr>
        <p:spPr>
          <a:xfrm>
            <a:off x="315437" y="1"/>
            <a:ext cx="11588409" cy="883097"/>
          </a:xfrm>
        </p:spPr>
        <p:txBody>
          <a:bodyPr anchor="ctr"/>
          <a:lstStyle>
            <a:lvl1pPr>
              <a:defRPr baseline="0">
                <a:solidFill>
                  <a:srgbClr val="D8A928"/>
                </a:solidFill>
              </a:defRPr>
            </a:lvl1pPr>
          </a:lstStyle>
          <a:p>
            <a:r>
              <a:rPr lang="en-US" dirty="0"/>
              <a:t>Click to edit Master Title</a:t>
            </a:r>
          </a:p>
        </p:txBody>
      </p:sp>
      <p:sp>
        <p:nvSpPr>
          <p:cNvPr id="11" name="Text Placeholder 5"/>
          <p:cNvSpPr>
            <a:spLocks noGrp="1"/>
          </p:cNvSpPr>
          <p:nvPr>
            <p:ph type="body" sz="quarter" idx="13" hasCustomPrompt="1"/>
          </p:nvPr>
        </p:nvSpPr>
        <p:spPr>
          <a:xfrm>
            <a:off x="315384" y="883098"/>
            <a:ext cx="11588461" cy="563455"/>
          </a:xfrm>
        </p:spPr>
        <p:txBody>
          <a:bodyPr anchor="ctr">
            <a:normAutofit/>
          </a:bodyPr>
          <a:lstStyle>
            <a:lvl1pPr>
              <a:defRPr sz="2133">
                <a:latin typeface="Roboto Condensed Regular"/>
                <a:cs typeface="Roboto Condensed Regular"/>
              </a:defRPr>
            </a:lvl1pPr>
          </a:lstStyle>
          <a:p>
            <a:pPr lvl="0"/>
            <a:r>
              <a:rPr lang="en-US" dirty="0"/>
              <a:t>CLICK TO EDIT MASTER SUBTITLE (DELETE IF NOT NEEDED)</a:t>
            </a:r>
          </a:p>
        </p:txBody>
      </p:sp>
    </p:spTree>
    <p:extLst>
      <p:ext uri="{BB962C8B-B14F-4D97-AF65-F5344CB8AC3E}">
        <p14:creationId xmlns:p14="http://schemas.microsoft.com/office/powerpoint/2010/main" val="5241885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Gold Team Slide">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DCF6D83D-36D4-2D4F-ADBF-DEC8E0CB5F04}" type="slidenum">
              <a:rPr lang="en-US" smtClean="0"/>
              <a:pPr/>
              <a:t>‹#›</a:t>
            </a:fld>
            <a:endParaRPr lang="en-US" dirty="0"/>
          </a:p>
        </p:txBody>
      </p:sp>
      <p:sp>
        <p:nvSpPr>
          <p:cNvPr id="9" name="Picture Placeholder 2"/>
          <p:cNvSpPr>
            <a:spLocks noGrp="1"/>
          </p:cNvSpPr>
          <p:nvPr>
            <p:ph type="pic" idx="14"/>
          </p:nvPr>
        </p:nvSpPr>
        <p:spPr>
          <a:xfrm>
            <a:off x="821744" y="1847030"/>
            <a:ext cx="2142309" cy="2142065"/>
          </a:xfrm>
        </p:spPr>
        <p:txBody>
          <a:bodyPr>
            <a:normAutofit/>
          </a:bodyPr>
          <a:lstStyle>
            <a:lvl1pPr marL="0" indent="0">
              <a:buNone/>
              <a:defRPr sz="1600"/>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Drag picture to placeholder or click icon to add</a:t>
            </a:r>
            <a:endParaRPr lang="en-US" dirty="0"/>
          </a:p>
        </p:txBody>
      </p:sp>
      <p:sp>
        <p:nvSpPr>
          <p:cNvPr id="11" name="Text Placeholder 3"/>
          <p:cNvSpPr>
            <a:spLocks noGrp="1"/>
          </p:cNvSpPr>
          <p:nvPr>
            <p:ph type="body" sz="half" idx="2" hasCustomPrompt="1"/>
          </p:nvPr>
        </p:nvSpPr>
        <p:spPr>
          <a:xfrm>
            <a:off x="822363" y="3995445"/>
            <a:ext cx="2142927" cy="380769"/>
          </a:xfrm>
          <a:noFill/>
          <a:ln>
            <a:noFill/>
          </a:ln>
        </p:spPr>
        <p:txBody>
          <a:bodyPr>
            <a:noAutofit/>
          </a:bodyPr>
          <a:lstStyle>
            <a:lvl1pPr marL="0" indent="0">
              <a:buNone/>
              <a:defRPr sz="1867" b="0" i="0">
                <a:solidFill>
                  <a:schemeClr val="accent1"/>
                </a:solidFill>
                <a:latin typeface="Roboto Slab Regular"/>
                <a:cs typeface="Roboto Slab Regular"/>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Name</a:t>
            </a:r>
          </a:p>
        </p:txBody>
      </p:sp>
      <p:sp>
        <p:nvSpPr>
          <p:cNvPr id="12" name="Text Placeholder 3"/>
          <p:cNvSpPr>
            <a:spLocks noGrp="1"/>
          </p:cNvSpPr>
          <p:nvPr>
            <p:ph type="body" sz="half" idx="15" hasCustomPrompt="1"/>
          </p:nvPr>
        </p:nvSpPr>
        <p:spPr>
          <a:xfrm>
            <a:off x="821127" y="4376214"/>
            <a:ext cx="2142927" cy="380769"/>
          </a:xfrm>
          <a:noFill/>
          <a:ln>
            <a:noFill/>
          </a:ln>
        </p:spPr>
        <p:txBody>
          <a:bodyPr>
            <a:normAutofit/>
          </a:bodyPr>
          <a:lstStyle>
            <a:lvl1pPr marL="0" indent="0">
              <a:buNone/>
              <a:defRPr sz="1600" b="0" i="0">
                <a:solidFill>
                  <a:schemeClr val="tx1"/>
                </a:solidFill>
                <a:latin typeface="Roboto Condensed Regular"/>
                <a:cs typeface="Roboto Condensed Regular"/>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Title</a:t>
            </a:r>
          </a:p>
        </p:txBody>
      </p:sp>
      <p:sp>
        <p:nvSpPr>
          <p:cNvPr id="13" name="Text Placeholder 3"/>
          <p:cNvSpPr>
            <a:spLocks noGrp="1"/>
          </p:cNvSpPr>
          <p:nvPr>
            <p:ph type="body" sz="half" idx="16" hasCustomPrompt="1"/>
          </p:nvPr>
        </p:nvSpPr>
        <p:spPr>
          <a:xfrm>
            <a:off x="821127" y="4756983"/>
            <a:ext cx="2142927" cy="1442735"/>
          </a:xfrm>
          <a:noFill/>
          <a:ln>
            <a:noFill/>
          </a:ln>
        </p:spPr>
        <p:txBody>
          <a:bodyPr>
            <a:normAutofit/>
          </a:bodyPr>
          <a:lstStyle>
            <a:lvl1pPr marL="0" indent="0">
              <a:buNone/>
              <a:defRPr sz="1400" b="0" i="0">
                <a:solidFill>
                  <a:schemeClr val="tx1"/>
                </a:solidFill>
                <a:latin typeface="Roboto Light"/>
                <a:cs typeface="Roboto Light"/>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Contact</a:t>
            </a:r>
          </a:p>
        </p:txBody>
      </p:sp>
      <p:sp>
        <p:nvSpPr>
          <p:cNvPr id="14" name="Picture Placeholder 2"/>
          <p:cNvSpPr>
            <a:spLocks noGrp="1"/>
          </p:cNvSpPr>
          <p:nvPr>
            <p:ph type="pic" idx="17"/>
          </p:nvPr>
        </p:nvSpPr>
        <p:spPr>
          <a:xfrm>
            <a:off x="3602558" y="1847030"/>
            <a:ext cx="2142309" cy="2142065"/>
          </a:xfrm>
        </p:spPr>
        <p:txBody>
          <a:bodyPr>
            <a:normAutofit/>
          </a:bodyPr>
          <a:lstStyle>
            <a:lvl1pPr marL="0" indent="0">
              <a:buNone/>
              <a:defRPr sz="1600"/>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Drag picture to placeholder or click icon to add</a:t>
            </a:r>
            <a:endParaRPr lang="en-US" dirty="0"/>
          </a:p>
        </p:txBody>
      </p:sp>
      <p:sp>
        <p:nvSpPr>
          <p:cNvPr id="15" name="Text Placeholder 3"/>
          <p:cNvSpPr>
            <a:spLocks noGrp="1"/>
          </p:cNvSpPr>
          <p:nvPr>
            <p:ph type="body" sz="half" idx="18" hasCustomPrompt="1"/>
          </p:nvPr>
        </p:nvSpPr>
        <p:spPr>
          <a:xfrm>
            <a:off x="3603177" y="3995445"/>
            <a:ext cx="2142927" cy="380769"/>
          </a:xfrm>
          <a:noFill/>
          <a:ln>
            <a:noFill/>
          </a:ln>
        </p:spPr>
        <p:txBody>
          <a:bodyPr>
            <a:noAutofit/>
          </a:bodyPr>
          <a:lstStyle>
            <a:lvl1pPr marL="0" indent="0">
              <a:buNone/>
              <a:defRPr sz="1867" b="0" i="0">
                <a:solidFill>
                  <a:schemeClr val="accent1"/>
                </a:solidFill>
                <a:latin typeface="Roboto Slab Regular"/>
                <a:cs typeface="Roboto Slab Regular"/>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Name</a:t>
            </a:r>
          </a:p>
        </p:txBody>
      </p:sp>
      <p:sp>
        <p:nvSpPr>
          <p:cNvPr id="16" name="Text Placeholder 3"/>
          <p:cNvSpPr>
            <a:spLocks noGrp="1"/>
          </p:cNvSpPr>
          <p:nvPr>
            <p:ph type="body" sz="half" idx="19" hasCustomPrompt="1"/>
          </p:nvPr>
        </p:nvSpPr>
        <p:spPr>
          <a:xfrm>
            <a:off x="3601941" y="4376214"/>
            <a:ext cx="2142927" cy="380769"/>
          </a:xfrm>
          <a:noFill/>
          <a:ln>
            <a:noFill/>
          </a:ln>
        </p:spPr>
        <p:txBody>
          <a:bodyPr>
            <a:normAutofit/>
          </a:bodyPr>
          <a:lstStyle>
            <a:lvl1pPr marL="0" indent="0">
              <a:buNone/>
              <a:defRPr sz="1600" b="0" i="0">
                <a:solidFill>
                  <a:schemeClr val="tx1"/>
                </a:solidFill>
                <a:latin typeface="Roboto Condensed Regular"/>
                <a:cs typeface="Roboto Condensed Regular"/>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Title</a:t>
            </a:r>
          </a:p>
        </p:txBody>
      </p:sp>
      <p:sp>
        <p:nvSpPr>
          <p:cNvPr id="17" name="Text Placeholder 3"/>
          <p:cNvSpPr>
            <a:spLocks noGrp="1"/>
          </p:cNvSpPr>
          <p:nvPr>
            <p:ph type="body" sz="half" idx="20" hasCustomPrompt="1"/>
          </p:nvPr>
        </p:nvSpPr>
        <p:spPr>
          <a:xfrm>
            <a:off x="3601941" y="4756983"/>
            <a:ext cx="2142927" cy="1442735"/>
          </a:xfrm>
          <a:noFill/>
          <a:ln>
            <a:noFill/>
          </a:ln>
        </p:spPr>
        <p:txBody>
          <a:bodyPr>
            <a:normAutofit/>
          </a:bodyPr>
          <a:lstStyle>
            <a:lvl1pPr marL="0" indent="0">
              <a:buNone/>
              <a:defRPr sz="1400" b="0" i="0">
                <a:solidFill>
                  <a:schemeClr val="tx1"/>
                </a:solidFill>
                <a:latin typeface="Roboto Light"/>
                <a:cs typeface="Roboto Light"/>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Contact</a:t>
            </a:r>
          </a:p>
        </p:txBody>
      </p:sp>
      <p:sp>
        <p:nvSpPr>
          <p:cNvPr id="18" name="Picture Placeholder 2"/>
          <p:cNvSpPr>
            <a:spLocks noGrp="1"/>
          </p:cNvSpPr>
          <p:nvPr>
            <p:ph type="pic" idx="21"/>
          </p:nvPr>
        </p:nvSpPr>
        <p:spPr>
          <a:xfrm>
            <a:off x="6458079" y="1847030"/>
            <a:ext cx="2142309" cy="2142065"/>
          </a:xfrm>
        </p:spPr>
        <p:txBody>
          <a:bodyPr>
            <a:normAutofit/>
          </a:bodyPr>
          <a:lstStyle>
            <a:lvl1pPr marL="0" indent="0">
              <a:buNone/>
              <a:defRPr sz="1600"/>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Drag picture to placeholder or click icon to add</a:t>
            </a:r>
            <a:endParaRPr lang="en-US" dirty="0"/>
          </a:p>
        </p:txBody>
      </p:sp>
      <p:sp>
        <p:nvSpPr>
          <p:cNvPr id="19" name="Text Placeholder 3"/>
          <p:cNvSpPr>
            <a:spLocks noGrp="1"/>
          </p:cNvSpPr>
          <p:nvPr>
            <p:ph type="body" sz="half" idx="22" hasCustomPrompt="1"/>
          </p:nvPr>
        </p:nvSpPr>
        <p:spPr>
          <a:xfrm>
            <a:off x="6458079" y="3995445"/>
            <a:ext cx="2142927" cy="380769"/>
          </a:xfrm>
          <a:noFill/>
          <a:ln>
            <a:noFill/>
          </a:ln>
        </p:spPr>
        <p:txBody>
          <a:bodyPr>
            <a:noAutofit/>
          </a:bodyPr>
          <a:lstStyle>
            <a:lvl1pPr marL="0" indent="0">
              <a:buNone/>
              <a:defRPr sz="1867" b="0" i="0">
                <a:solidFill>
                  <a:schemeClr val="accent1"/>
                </a:solidFill>
                <a:latin typeface="Roboto Slab Regular"/>
                <a:cs typeface="Roboto Slab Regular"/>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Name</a:t>
            </a:r>
          </a:p>
        </p:txBody>
      </p:sp>
      <p:sp>
        <p:nvSpPr>
          <p:cNvPr id="20" name="Text Placeholder 3"/>
          <p:cNvSpPr>
            <a:spLocks noGrp="1"/>
          </p:cNvSpPr>
          <p:nvPr>
            <p:ph type="body" sz="half" idx="23" hasCustomPrompt="1"/>
          </p:nvPr>
        </p:nvSpPr>
        <p:spPr>
          <a:xfrm>
            <a:off x="6457462" y="4376214"/>
            <a:ext cx="2142927" cy="380769"/>
          </a:xfrm>
          <a:noFill/>
          <a:ln>
            <a:noFill/>
          </a:ln>
        </p:spPr>
        <p:txBody>
          <a:bodyPr>
            <a:normAutofit/>
          </a:bodyPr>
          <a:lstStyle>
            <a:lvl1pPr marL="0" indent="0">
              <a:buNone/>
              <a:defRPr sz="1600" b="0" i="0">
                <a:solidFill>
                  <a:schemeClr val="tx1"/>
                </a:solidFill>
                <a:latin typeface="Roboto Condensed Regular"/>
                <a:cs typeface="Roboto Condensed Regular"/>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Title</a:t>
            </a:r>
          </a:p>
        </p:txBody>
      </p:sp>
      <p:sp>
        <p:nvSpPr>
          <p:cNvPr id="21" name="Text Placeholder 3"/>
          <p:cNvSpPr>
            <a:spLocks noGrp="1"/>
          </p:cNvSpPr>
          <p:nvPr>
            <p:ph type="body" sz="half" idx="24" hasCustomPrompt="1"/>
          </p:nvPr>
        </p:nvSpPr>
        <p:spPr>
          <a:xfrm>
            <a:off x="6457462" y="4756983"/>
            <a:ext cx="2142927" cy="1442735"/>
          </a:xfrm>
          <a:noFill/>
          <a:ln>
            <a:noFill/>
          </a:ln>
        </p:spPr>
        <p:txBody>
          <a:bodyPr>
            <a:normAutofit/>
          </a:bodyPr>
          <a:lstStyle>
            <a:lvl1pPr marL="0" indent="0">
              <a:buNone/>
              <a:defRPr sz="1400" b="0" i="0">
                <a:solidFill>
                  <a:schemeClr val="tx1"/>
                </a:solidFill>
                <a:latin typeface="Roboto Light"/>
                <a:cs typeface="Roboto Light"/>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Contact</a:t>
            </a:r>
          </a:p>
        </p:txBody>
      </p:sp>
      <p:sp>
        <p:nvSpPr>
          <p:cNvPr id="22" name="Picture Placeholder 2"/>
          <p:cNvSpPr>
            <a:spLocks noGrp="1"/>
          </p:cNvSpPr>
          <p:nvPr>
            <p:ph type="pic" idx="25"/>
          </p:nvPr>
        </p:nvSpPr>
        <p:spPr>
          <a:xfrm>
            <a:off x="9296999" y="1847030"/>
            <a:ext cx="2142309" cy="2142065"/>
          </a:xfrm>
        </p:spPr>
        <p:txBody>
          <a:bodyPr>
            <a:normAutofit/>
          </a:bodyPr>
          <a:lstStyle>
            <a:lvl1pPr marL="0" indent="0">
              <a:buNone/>
              <a:defRPr sz="1600"/>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Drag picture to placeholder or click icon to add</a:t>
            </a:r>
            <a:endParaRPr lang="en-US" dirty="0"/>
          </a:p>
        </p:txBody>
      </p:sp>
      <p:sp>
        <p:nvSpPr>
          <p:cNvPr id="23" name="Text Placeholder 3"/>
          <p:cNvSpPr>
            <a:spLocks noGrp="1"/>
          </p:cNvSpPr>
          <p:nvPr>
            <p:ph type="body" sz="half" idx="26" hasCustomPrompt="1"/>
          </p:nvPr>
        </p:nvSpPr>
        <p:spPr>
          <a:xfrm>
            <a:off x="9296999" y="3995445"/>
            <a:ext cx="2142927" cy="380769"/>
          </a:xfrm>
          <a:noFill/>
          <a:ln>
            <a:noFill/>
          </a:ln>
        </p:spPr>
        <p:txBody>
          <a:bodyPr>
            <a:noAutofit/>
          </a:bodyPr>
          <a:lstStyle>
            <a:lvl1pPr marL="0" indent="0">
              <a:buNone/>
              <a:defRPr sz="1867" b="0" i="0">
                <a:solidFill>
                  <a:schemeClr val="accent1"/>
                </a:solidFill>
                <a:latin typeface="Roboto Slab Regular"/>
                <a:cs typeface="Roboto Slab Regular"/>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Name</a:t>
            </a:r>
          </a:p>
        </p:txBody>
      </p:sp>
      <p:sp>
        <p:nvSpPr>
          <p:cNvPr id="24" name="Text Placeholder 3"/>
          <p:cNvSpPr>
            <a:spLocks noGrp="1"/>
          </p:cNvSpPr>
          <p:nvPr>
            <p:ph type="body" sz="half" idx="27" hasCustomPrompt="1"/>
          </p:nvPr>
        </p:nvSpPr>
        <p:spPr>
          <a:xfrm>
            <a:off x="9296382" y="4376214"/>
            <a:ext cx="2142927" cy="380769"/>
          </a:xfrm>
          <a:noFill/>
          <a:ln>
            <a:noFill/>
          </a:ln>
        </p:spPr>
        <p:txBody>
          <a:bodyPr>
            <a:normAutofit/>
          </a:bodyPr>
          <a:lstStyle>
            <a:lvl1pPr marL="0" indent="0">
              <a:buNone/>
              <a:defRPr sz="1600" b="0" i="0">
                <a:solidFill>
                  <a:schemeClr val="tx1"/>
                </a:solidFill>
                <a:latin typeface="Roboto Condensed Regular"/>
                <a:cs typeface="Roboto Condensed Regular"/>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Title</a:t>
            </a:r>
          </a:p>
        </p:txBody>
      </p:sp>
      <p:sp>
        <p:nvSpPr>
          <p:cNvPr id="25" name="Text Placeholder 3"/>
          <p:cNvSpPr>
            <a:spLocks noGrp="1"/>
          </p:cNvSpPr>
          <p:nvPr>
            <p:ph type="body" sz="half" idx="28" hasCustomPrompt="1"/>
          </p:nvPr>
        </p:nvSpPr>
        <p:spPr>
          <a:xfrm>
            <a:off x="9296382" y="4756983"/>
            <a:ext cx="2142927" cy="1442735"/>
          </a:xfrm>
          <a:noFill/>
          <a:ln>
            <a:noFill/>
          </a:ln>
        </p:spPr>
        <p:txBody>
          <a:bodyPr>
            <a:normAutofit/>
          </a:bodyPr>
          <a:lstStyle>
            <a:lvl1pPr marL="0" indent="0">
              <a:buNone/>
              <a:defRPr sz="1400" b="0" i="0">
                <a:solidFill>
                  <a:schemeClr val="tx1"/>
                </a:solidFill>
                <a:latin typeface="Roboto Light"/>
                <a:cs typeface="Roboto Light"/>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Contact</a:t>
            </a:r>
          </a:p>
        </p:txBody>
      </p:sp>
      <p:sp>
        <p:nvSpPr>
          <p:cNvPr id="26" name="Title 1"/>
          <p:cNvSpPr>
            <a:spLocks noGrp="1"/>
          </p:cNvSpPr>
          <p:nvPr>
            <p:ph type="title" hasCustomPrompt="1"/>
          </p:nvPr>
        </p:nvSpPr>
        <p:spPr>
          <a:xfrm>
            <a:off x="315437" y="1"/>
            <a:ext cx="11588409" cy="883097"/>
          </a:xfrm>
        </p:spPr>
        <p:txBody>
          <a:bodyPr anchor="ctr"/>
          <a:lstStyle>
            <a:lvl1pPr>
              <a:defRPr baseline="0">
                <a:solidFill>
                  <a:srgbClr val="D8A928"/>
                </a:solidFill>
              </a:defRPr>
            </a:lvl1pPr>
          </a:lstStyle>
          <a:p>
            <a:r>
              <a:rPr lang="en-US" dirty="0"/>
              <a:t>Click to edit Master Title</a:t>
            </a:r>
          </a:p>
        </p:txBody>
      </p:sp>
      <p:sp>
        <p:nvSpPr>
          <p:cNvPr id="27" name="Text Placeholder 5"/>
          <p:cNvSpPr>
            <a:spLocks noGrp="1"/>
          </p:cNvSpPr>
          <p:nvPr>
            <p:ph type="body" sz="quarter" idx="13" hasCustomPrompt="1"/>
          </p:nvPr>
        </p:nvSpPr>
        <p:spPr>
          <a:xfrm>
            <a:off x="315384" y="883098"/>
            <a:ext cx="11588461" cy="563455"/>
          </a:xfrm>
        </p:spPr>
        <p:txBody>
          <a:bodyPr anchor="ctr">
            <a:normAutofit/>
          </a:bodyPr>
          <a:lstStyle>
            <a:lvl1pPr>
              <a:defRPr sz="2133">
                <a:latin typeface="Roboto Condensed Regular"/>
                <a:cs typeface="Roboto Condensed Regular"/>
              </a:defRPr>
            </a:lvl1pPr>
          </a:lstStyle>
          <a:p>
            <a:pPr lvl="0"/>
            <a:r>
              <a:rPr lang="en-US" dirty="0"/>
              <a:t>CLICK TO EDIT MASTER SUBTITLE (DELETE IF NOT NEEDED)</a:t>
            </a:r>
          </a:p>
        </p:txBody>
      </p:sp>
    </p:spTree>
    <p:extLst>
      <p:ext uri="{BB962C8B-B14F-4D97-AF65-F5344CB8AC3E}">
        <p14:creationId xmlns:p14="http://schemas.microsoft.com/office/powerpoint/2010/main" val="23834264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ver Slide - Option 6">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 y="3"/>
            <a:ext cx="12193361" cy="6864861"/>
          </a:xfrm>
          <a:prstGeom prst="rect">
            <a:avLst/>
          </a:prstGeom>
        </p:spPr>
      </p:pic>
      <p:sp>
        <p:nvSpPr>
          <p:cNvPr id="2" name="Title 1"/>
          <p:cNvSpPr>
            <a:spLocks noGrp="1"/>
          </p:cNvSpPr>
          <p:nvPr>
            <p:ph type="ctrTitle"/>
          </p:nvPr>
        </p:nvSpPr>
        <p:spPr>
          <a:xfrm>
            <a:off x="469861" y="2721926"/>
            <a:ext cx="11267792" cy="1971103"/>
          </a:xfrm>
        </p:spPr>
        <p:txBody>
          <a:bodyPr anchor="b">
            <a:normAutofit/>
          </a:bodyPr>
          <a:lstStyle>
            <a:lvl1pPr algn="l">
              <a:defRPr sz="2800">
                <a:solidFill>
                  <a:schemeClr val="bg1"/>
                </a:solidFill>
                <a:effectLst>
                  <a:outerShdw blurRad="101600" dist="25400" dir="8100000" algn="tr" rotWithShape="0">
                    <a:prstClr val="black">
                      <a:alpha val="30000"/>
                    </a:prstClr>
                  </a:outerShdw>
                </a:effectLst>
              </a:defRPr>
            </a:lvl1pPr>
          </a:lstStyle>
          <a:p>
            <a:r>
              <a:rPr lang="en-US"/>
              <a:t>Click to edit Master title style</a:t>
            </a:r>
          </a:p>
        </p:txBody>
      </p:sp>
      <p:sp>
        <p:nvSpPr>
          <p:cNvPr id="3" name="Subtitle 2"/>
          <p:cNvSpPr>
            <a:spLocks noGrp="1"/>
          </p:cNvSpPr>
          <p:nvPr>
            <p:ph type="subTitle" idx="1"/>
          </p:nvPr>
        </p:nvSpPr>
        <p:spPr>
          <a:xfrm>
            <a:off x="469861" y="4693029"/>
            <a:ext cx="11267792" cy="1752601"/>
          </a:xfrm>
          <a:noFill/>
          <a:ln>
            <a:noFill/>
          </a:ln>
        </p:spPr>
        <p:txBody>
          <a:bodyPr>
            <a:normAutofit/>
          </a:bodyPr>
          <a:lstStyle>
            <a:lvl1pPr marL="0" indent="0" algn="l">
              <a:buNone/>
              <a:defRPr sz="1600" i="1">
                <a:solidFill>
                  <a:schemeClr val="bg1"/>
                </a:solidFill>
                <a:effectLst>
                  <a:outerShdw blurRad="101600" dist="12700" dir="8100000" algn="tr" rotWithShape="0">
                    <a:prstClr val="black">
                      <a:alpha val="30000"/>
                    </a:prstClr>
                  </a:outerShdw>
                </a:effectLst>
                <a:latin typeface="Rockwell"/>
                <a:cs typeface="Rockwe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2"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a:t>Click to edit Master subtitle style</a:t>
            </a:r>
          </a:p>
        </p:txBody>
      </p:sp>
      <p:sp>
        <p:nvSpPr>
          <p:cNvPr id="10" name="Date Placeholder 3"/>
          <p:cNvSpPr>
            <a:spLocks noGrp="1"/>
          </p:cNvSpPr>
          <p:nvPr>
            <p:ph type="dt" sz="half" idx="10"/>
          </p:nvPr>
        </p:nvSpPr>
        <p:spPr>
          <a:xfrm>
            <a:off x="469863" y="6095008"/>
            <a:ext cx="2682236" cy="350619"/>
          </a:xfrm>
          <a:prstGeom prst="rect">
            <a:avLst/>
          </a:prstGeom>
        </p:spPr>
        <p:txBody>
          <a:bodyPr/>
          <a:lstStyle>
            <a:lvl1pPr algn="l">
              <a:defRPr b="0" i="0">
                <a:solidFill>
                  <a:schemeClr val="bg1"/>
                </a:solidFill>
                <a:latin typeface="Gill Sans Light"/>
                <a:cs typeface="Gill Sans Light"/>
              </a:defRPr>
            </a:lvl1pPr>
          </a:lstStyle>
          <a:p>
            <a:fld id="{3ADC5A34-6D5E-4FC6-A5B5-D24DDF389785}" type="datetime1">
              <a:rPr lang="en-US" smtClean="0"/>
              <a:t>9/5/2017</a:t>
            </a:fld>
            <a:endParaRPr lang="en-US" dirty="0"/>
          </a:p>
        </p:txBody>
      </p:sp>
    </p:spTree>
    <p:extLst>
      <p:ext uri="{BB962C8B-B14F-4D97-AF65-F5344CB8AC3E}">
        <p14:creationId xmlns:p14="http://schemas.microsoft.com/office/powerpoint/2010/main" val="34408599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atin typeface="Rockwell" panose="02060603020205020403" pitchFamily="18" charset="0"/>
              </a:defRPr>
            </a:lvl1pPr>
          </a:lstStyle>
          <a:p>
            <a:r>
              <a:rPr lang="en-US"/>
              <a:t>Click to edit Master title style</a:t>
            </a:r>
          </a:p>
        </p:txBody>
      </p:sp>
      <p:sp>
        <p:nvSpPr>
          <p:cNvPr id="3" name="Content Placeholder 2"/>
          <p:cNvSpPr>
            <a:spLocks noGrp="1"/>
          </p:cNvSpPr>
          <p:nvPr>
            <p:ph idx="1" hasCustomPrompt="1"/>
          </p:nvPr>
        </p:nvSpPr>
        <p:spPr/>
        <p:txBody>
          <a:bodyPr/>
          <a:lstStyle>
            <a:lvl1pPr>
              <a:defRPr sz="2667"/>
            </a:lvl1pPr>
          </a:lstStyle>
          <a:p>
            <a:pPr lvl="0"/>
            <a:r>
              <a:rPr lang="en-US"/>
              <a:t>Click to edit Master text styles</a:t>
            </a:r>
          </a:p>
        </p:txBody>
      </p:sp>
      <p:sp>
        <p:nvSpPr>
          <p:cNvPr id="6" name="Slide Number Placeholder 5"/>
          <p:cNvSpPr>
            <a:spLocks noGrp="1"/>
          </p:cNvSpPr>
          <p:nvPr>
            <p:ph type="sldNum" sz="quarter" idx="12"/>
          </p:nvPr>
        </p:nvSpPr>
        <p:spPr/>
        <p:txBody>
          <a:bodyPr/>
          <a:lstStyle>
            <a:lvl1pPr>
              <a:defRPr/>
            </a:lvl1pPr>
          </a:lstStyle>
          <a:p>
            <a:fld id="{88EFE233-E25F-4D8E-8BA9-B4ACA2A22441}" type="slidenum">
              <a:rPr lang="en-US" smtClean="0"/>
              <a:pPr/>
              <a:t>‹#›</a:t>
            </a:fld>
            <a:endParaRPr lang="en-US" dirty="0"/>
          </a:p>
        </p:txBody>
      </p:sp>
      <p:sp>
        <p:nvSpPr>
          <p:cNvPr id="7" name="Footer Placeholder 4"/>
          <p:cNvSpPr>
            <a:spLocks noGrp="1"/>
          </p:cNvSpPr>
          <p:nvPr>
            <p:ph type="ftr" sz="quarter" idx="3"/>
          </p:nvPr>
        </p:nvSpPr>
        <p:spPr>
          <a:xfrm rot="16200000">
            <a:off x="10879139" y="4986339"/>
            <a:ext cx="2260600" cy="365125"/>
          </a:xfrm>
          <a:prstGeom prst="rect">
            <a:avLst/>
          </a:prstGeom>
        </p:spPr>
        <p:txBody>
          <a:bodyPr vert="horz" lIns="91440" tIns="45720" rIns="91440" bIns="45720" rtlCol="0" anchor="ctr"/>
          <a:lstStyle>
            <a:lvl1pPr algn="ctr">
              <a:defRPr sz="1400">
                <a:solidFill>
                  <a:srgbClr val="231F20"/>
                </a:solidFill>
              </a:defRPr>
            </a:lvl1pPr>
          </a:lstStyle>
          <a:p>
            <a:r>
              <a:rPr lang="en-US" dirty="0"/>
              <a:t>Proprietary &amp; Confidential</a:t>
            </a:r>
          </a:p>
        </p:txBody>
      </p:sp>
    </p:spTree>
    <p:extLst>
      <p:ext uri="{BB962C8B-B14F-4D97-AF65-F5344CB8AC3E}">
        <p14:creationId xmlns:p14="http://schemas.microsoft.com/office/powerpoint/2010/main" val="36125870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4A9C489-63E6-4ACF-B36E-C7F0B5342344}" type="slidenum">
              <a:rPr lang="en-US" smtClean="0"/>
              <a:pPr/>
              <a:t>‹#›</a:t>
            </a:fld>
            <a:endParaRPr lang="en-US" dirty="0"/>
          </a:p>
        </p:txBody>
      </p:sp>
      <p:sp>
        <p:nvSpPr>
          <p:cNvPr id="2" name="Rectangle 1"/>
          <p:cNvSpPr/>
          <p:nvPr userDrawn="1"/>
        </p:nvSpPr>
        <p:spPr>
          <a:xfrm>
            <a:off x="0" y="990600"/>
            <a:ext cx="12192000" cy="502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Content Placeholder 7"/>
          <p:cNvSpPr>
            <a:spLocks noGrp="1"/>
          </p:cNvSpPr>
          <p:nvPr>
            <p:ph sz="quarter" idx="13"/>
          </p:nvPr>
        </p:nvSpPr>
        <p:spPr>
          <a:xfrm>
            <a:off x="304800" y="990600"/>
            <a:ext cx="11074400" cy="685800"/>
          </a:xfrm>
        </p:spPr>
        <p:txBody>
          <a:bodyPr/>
          <a:lstStyle>
            <a:lvl1pPr>
              <a:buNone/>
              <a:defRPr b="1">
                <a:solidFill>
                  <a:schemeClr val="tx1"/>
                </a:solidFill>
              </a:defRPr>
            </a:lvl1pPr>
          </a:lstStyle>
          <a:p>
            <a:pPr lvl="0"/>
            <a:r>
              <a:rPr lang="en-US" dirty="0"/>
              <a:t>Click to edit Master text styles</a:t>
            </a:r>
          </a:p>
        </p:txBody>
      </p:sp>
    </p:spTree>
    <p:extLst>
      <p:ext uri="{BB962C8B-B14F-4D97-AF65-F5344CB8AC3E}">
        <p14:creationId xmlns:p14="http://schemas.microsoft.com/office/powerpoint/2010/main" val="105197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atin typeface="Rockwell" panose="02060603020205020403" pitchFamily="18" charset="0"/>
              </a:defRPr>
            </a:lvl1pPr>
          </a:lstStyle>
          <a:p>
            <a:r>
              <a:rPr lang="en-US"/>
              <a:t>Click to edit Master title style</a:t>
            </a:r>
          </a:p>
        </p:txBody>
      </p:sp>
      <p:sp>
        <p:nvSpPr>
          <p:cNvPr id="3" name="Content Placeholder 2"/>
          <p:cNvSpPr>
            <a:spLocks noGrp="1"/>
          </p:cNvSpPr>
          <p:nvPr>
            <p:ph idx="1" hasCustomPrompt="1"/>
          </p:nvPr>
        </p:nvSpPr>
        <p:spPr/>
        <p:txBody>
          <a:bodyPr/>
          <a:lstStyle>
            <a:lvl1pPr>
              <a:defRPr sz="2667"/>
            </a:lvl1pPr>
          </a:lstStyle>
          <a:p>
            <a:pPr lvl="0"/>
            <a:r>
              <a:rPr lang="en-US"/>
              <a:t>Click to edit Master text styles</a:t>
            </a:r>
          </a:p>
        </p:txBody>
      </p:sp>
      <p:sp>
        <p:nvSpPr>
          <p:cNvPr id="6" name="Slide Number Placeholder 5"/>
          <p:cNvSpPr>
            <a:spLocks noGrp="1"/>
          </p:cNvSpPr>
          <p:nvPr>
            <p:ph type="sldNum" sz="quarter" idx="12"/>
          </p:nvPr>
        </p:nvSpPr>
        <p:spPr/>
        <p:txBody>
          <a:bodyPr/>
          <a:lstStyle>
            <a:lvl1pPr>
              <a:defRPr/>
            </a:lvl1pPr>
          </a:lstStyle>
          <a:p>
            <a:fld id="{88EFE233-E25F-4D8E-8BA9-B4ACA2A22441}" type="slidenum">
              <a:rPr lang="en-US" smtClean="0"/>
              <a:pPr/>
              <a:t>‹#›</a:t>
            </a:fld>
            <a:endParaRPr lang="en-US"/>
          </a:p>
        </p:txBody>
      </p:sp>
      <p:sp>
        <p:nvSpPr>
          <p:cNvPr id="7" name="Footer Placeholder 4"/>
          <p:cNvSpPr>
            <a:spLocks noGrp="1"/>
          </p:cNvSpPr>
          <p:nvPr>
            <p:ph type="ftr" sz="quarter" idx="3"/>
          </p:nvPr>
        </p:nvSpPr>
        <p:spPr>
          <a:xfrm rot="16200000">
            <a:off x="10879139" y="4986338"/>
            <a:ext cx="2260600" cy="365125"/>
          </a:xfrm>
          <a:prstGeom prst="rect">
            <a:avLst/>
          </a:prstGeom>
        </p:spPr>
        <p:txBody>
          <a:bodyPr vert="horz" lIns="91440" tIns="45720" rIns="91440" bIns="45720" rtlCol="0" anchor="ctr"/>
          <a:lstStyle>
            <a:lvl1pPr algn="ctr">
              <a:defRPr sz="1400">
                <a:solidFill>
                  <a:srgbClr val="231F20"/>
                </a:solidFill>
              </a:defRPr>
            </a:lvl1pPr>
          </a:lstStyle>
          <a:p>
            <a:r>
              <a:rPr lang="en-US"/>
              <a:t>Proprietary &amp; Confidential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 y="3"/>
            <a:ext cx="12193364" cy="6864863"/>
          </a:xfrm>
          <a:prstGeom prst="rect">
            <a:avLst/>
          </a:prstGeom>
          <a:ln>
            <a:noFill/>
          </a:ln>
        </p:spPr>
      </p:pic>
      <p:sp>
        <p:nvSpPr>
          <p:cNvPr id="15" name="Rectangle 14"/>
          <p:cNvSpPr/>
          <p:nvPr userDrawn="1"/>
        </p:nvSpPr>
        <p:spPr>
          <a:xfrm>
            <a:off x="0" y="6445836"/>
            <a:ext cx="12192000" cy="41216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7" name="Picture Placeholder 6"/>
          <p:cNvSpPr>
            <a:spLocks noGrp="1"/>
          </p:cNvSpPr>
          <p:nvPr>
            <p:ph type="pic" sz="quarter" idx="13" hasCustomPrompt="1"/>
          </p:nvPr>
        </p:nvSpPr>
        <p:spPr>
          <a:xfrm>
            <a:off x="159372" y="947025"/>
            <a:ext cx="4004733" cy="4002617"/>
          </a:xfrm>
        </p:spPr>
        <p:txBody>
          <a:bodyPr/>
          <a:lstStyle/>
          <a:p>
            <a:r>
              <a:rPr lang="en-US"/>
              <a:t>Client Logo</a:t>
            </a:r>
          </a:p>
        </p:txBody>
      </p:sp>
      <p:sp>
        <p:nvSpPr>
          <p:cNvPr id="2" name="Title 1"/>
          <p:cNvSpPr>
            <a:spLocks noGrp="1"/>
          </p:cNvSpPr>
          <p:nvPr>
            <p:ph type="title" hasCustomPrompt="1"/>
          </p:nvPr>
        </p:nvSpPr>
        <p:spPr>
          <a:xfrm>
            <a:off x="159376" y="4619465"/>
            <a:ext cx="11893177" cy="718375"/>
          </a:xfrm>
          <a:ln>
            <a:noFill/>
          </a:ln>
        </p:spPr>
        <p:txBody>
          <a:bodyPr>
            <a:noAutofit/>
          </a:bodyPr>
          <a:lstStyle>
            <a:lvl1pPr>
              <a:defRPr sz="2800"/>
            </a:lvl1pPr>
          </a:lstStyle>
          <a:p>
            <a:r>
              <a:rPr lang="en-US"/>
              <a:t>Insert Presentation Title</a:t>
            </a:r>
          </a:p>
        </p:txBody>
      </p:sp>
      <p:sp>
        <p:nvSpPr>
          <p:cNvPr id="3" name="Date Placeholder 2"/>
          <p:cNvSpPr>
            <a:spLocks noGrp="1"/>
          </p:cNvSpPr>
          <p:nvPr>
            <p:ph type="dt" sz="half" idx="10"/>
          </p:nvPr>
        </p:nvSpPr>
        <p:spPr>
          <a:xfrm>
            <a:off x="159372" y="5863606"/>
            <a:ext cx="2844800" cy="365125"/>
          </a:xfrm>
          <a:prstGeom prst="rect">
            <a:avLst/>
          </a:prstGeom>
          <a:ln>
            <a:noFill/>
          </a:ln>
        </p:spPr>
        <p:txBody>
          <a:bodyPr/>
          <a:lstStyle>
            <a:lvl1pPr>
              <a:defRPr>
                <a:solidFill>
                  <a:schemeClr val="tx1"/>
                </a:solidFill>
              </a:defRPr>
            </a:lvl1pPr>
          </a:lstStyle>
          <a:p>
            <a:fld id="{DCECD33F-8DCE-4B40-A8B1-889C488824B4}" type="datetime1">
              <a:rPr lang="en-US" smtClean="0"/>
              <a:t>9/5/2017</a:t>
            </a:fld>
            <a:endParaRPr lang="en-US"/>
          </a:p>
        </p:txBody>
      </p:sp>
      <p:sp>
        <p:nvSpPr>
          <p:cNvPr id="11" name="Text Placeholder 10"/>
          <p:cNvSpPr>
            <a:spLocks noGrp="1"/>
          </p:cNvSpPr>
          <p:nvPr>
            <p:ph type="body" sz="quarter" idx="14" hasCustomPrompt="1"/>
          </p:nvPr>
        </p:nvSpPr>
        <p:spPr>
          <a:xfrm>
            <a:off x="158752" y="5327377"/>
            <a:ext cx="11893549" cy="558800"/>
          </a:xfrm>
          <a:noFill/>
          <a:ln>
            <a:noFill/>
          </a:ln>
        </p:spPr>
        <p:txBody>
          <a:bodyPr/>
          <a:lstStyle>
            <a:lvl1pPr>
              <a:defRPr>
                <a:latin typeface="Rockwell"/>
                <a:cs typeface="Rockwell"/>
              </a:defRPr>
            </a:lvl1pPr>
            <a:lvl2pPr>
              <a:defRPr>
                <a:latin typeface="Rockwell"/>
                <a:cs typeface="Rockwell"/>
              </a:defRPr>
            </a:lvl2pPr>
            <a:lvl3pPr>
              <a:defRPr>
                <a:latin typeface="Rockwell"/>
                <a:cs typeface="Rockwell"/>
              </a:defRPr>
            </a:lvl3pPr>
            <a:lvl4pPr>
              <a:defRPr>
                <a:latin typeface="Rockwell"/>
                <a:cs typeface="Rockwell"/>
              </a:defRPr>
            </a:lvl4pPr>
            <a:lvl5pPr>
              <a:defRPr>
                <a:latin typeface="Rockwell"/>
                <a:cs typeface="Rockwell"/>
              </a:defRPr>
            </a:lvl5pPr>
          </a:lstStyle>
          <a:p>
            <a:pPr lvl="0"/>
            <a:r>
              <a:rPr lang="en-US"/>
              <a:t>Insert "Created by"</a:t>
            </a:r>
          </a:p>
        </p:txBody>
      </p:sp>
    </p:spTree>
    <p:extLst>
      <p:ext uri="{BB962C8B-B14F-4D97-AF65-F5344CB8AC3E}">
        <p14:creationId xmlns:p14="http://schemas.microsoft.com/office/powerpoint/2010/main" val="1344802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ver Slide - Option 6">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 y="2"/>
            <a:ext cx="12193361" cy="6864861"/>
          </a:xfrm>
          <a:prstGeom prst="rect">
            <a:avLst/>
          </a:prstGeom>
        </p:spPr>
      </p:pic>
      <p:sp>
        <p:nvSpPr>
          <p:cNvPr id="2" name="Title 1"/>
          <p:cNvSpPr>
            <a:spLocks noGrp="1"/>
          </p:cNvSpPr>
          <p:nvPr>
            <p:ph type="ctrTitle"/>
          </p:nvPr>
        </p:nvSpPr>
        <p:spPr>
          <a:xfrm>
            <a:off x="469861" y="2721925"/>
            <a:ext cx="11267792" cy="1971103"/>
          </a:xfrm>
        </p:spPr>
        <p:txBody>
          <a:bodyPr anchor="b">
            <a:normAutofit/>
          </a:bodyPr>
          <a:lstStyle>
            <a:lvl1pPr algn="l">
              <a:defRPr sz="2800">
                <a:solidFill>
                  <a:schemeClr val="bg1"/>
                </a:solidFill>
                <a:effectLst>
                  <a:outerShdw blurRad="101600" dist="25400" dir="8100000" algn="tr" rotWithShape="0">
                    <a:prstClr val="black">
                      <a:alpha val="30000"/>
                    </a:prstClr>
                  </a:outerShdw>
                </a:effectLst>
              </a:defRPr>
            </a:lvl1pPr>
          </a:lstStyle>
          <a:p>
            <a:r>
              <a:rPr lang="en-US"/>
              <a:t>Click to edit Master title style</a:t>
            </a:r>
          </a:p>
        </p:txBody>
      </p:sp>
      <p:sp>
        <p:nvSpPr>
          <p:cNvPr id="3" name="Subtitle 2"/>
          <p:cNvSpPr>
            <a:spLocks noGrp="1"/>
          </p:cNvSpPr>
          <p:nvPr>
            <p:ph type="subTitle" idx="1"/>
          </p:nvPr>
        </p:nvSpPr>
        <p:spPr>
          <a:xfrm>
            <a:off x="469861" y="4693028"/>
            <a:ext cx="11267792" cy="1752601"/>
          </a:xfrm>
          <a:noFill/>
          <a:ln>
            <a:noFill/>
          </a:ln>
        </p:spPr>
        <p:txBody>
          <a:bodyPr>
            <a:normAutofit/>
          </a:bodyPr>
          <a:lstStyle>
            <a:lvl1pPr marL="0" indent="0" algn="l">
              <a:buNone/>
              <a:defRPr sz="1600" i="1">
                <a:solidFill>
                  <a:schemeClr val="bg1"/>
                </a:solidFill>
                <a:effectLst>
                  <a:outerShdw blurRad="101600" dist="12700" dir="8100000" algn="tr" rotWithShape="0">
                    <a:prstClr val="black">
                      <a:alpha val="30000"/>
                    </a:prstClr>
                  </a:outerShdw>
                </a:effectLst>
                <a:latin typeface="Rockwell"/>
                <a:cs typeface="Rockwe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10" name="Date Placeholder 3"/>
          <p:cNvSpPr>
            <a:spLocks noGrp="1"/>
          </p:cNvSpPr>
          <p:nvPr>
            <p:ph type="dt" sz="half" idx="10"/>
          </p:nvPr>
        </p:nvSpPr>
        <p:spPr>
          <a:xfrm>
            <a:off x="469863" y="6095007"/>
            <a:ext cx="2682236" cy="350619"/>
          </a:xfrm>
          <a:prstGeom prst="rect">
            <a:avLst/>
          </a:prstGeom>
        </p:spPr>
        <p:txBody>
          <a:bodyPr/>
          <a:lstStyle>
            <a:lvl1pPr algn="l">
              <a:defRPr b="0" i="0">
                <a:solidFill>
                  <a:schemeClr val="bg1"/>
                </a:solidFill>
                <a:latin typeface="Gill Sans Light"/>
                <a:cs typeface="Gill Sans Light"/>
              </a:defRPr>
            </a:lvl1pPr>
          </a:lstStyle>
          <a:p>
            <a:fld id="{F1B174F3-C38B-4043-9A71-92111E886945}" type="datetime1">
              <a:rPr lang="en-US" smtClean="0"/>
              <a:pPr/>
              <a:t>9/5/2017</a:t>
            </a:fld>
            <a:endParaRPr lang="en-US"/>
          </a:p>
        </p:txBody>
      </p:sp>
    </p:spTree>
    <p:extLst>
      <p:ext uri="{BB962C8B-B14F-4D97-AF65-F5344CB8AC3E}">
        <p14:creationId xmlns:p14="http://schemas.microsoft.com/office/powerpoint/2010/main" val="3219424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Gold Cover Slide Co-Bran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2" name="Title 1"/>
          <p:cNvSpPr txBox="1">
            <a:spLocks/>
          </p:cNvSpPr>
          <p:nvPr userDrawn="1"/>
        </p:nvSpPr>
        <p:spPr>
          <a:xfrm>
            <a:off x="1024315" y="2017475"/>
            <a:ext cx="1916367" cy="1354215"/>
          </a:xfrm>
          <a:prstGeom prst="rect">
            <a:avLst/>
          </a:prstGeom>
        </p:spPr>
        <p:txBody>
          <a:bodyPr vert="horz" lIns="121920" tIns="60960" rIns="121920" bIns="60960" rtlCol="0" anchor="ctr">
            <a:noAutofit/>
          </a:bodyPr>
          <a:lstStyle>
            <a:lvl1pPr algn="l" defTabSz="457200" rtl="0" eaLnBrk="1" latinLnBrk="0" hangingPunct="1">
              <a:spcBef>
                <a:spcPct val="0"/>
              </a:spcBef>
              <a:buNone/>
              <a:defRPr sz="7200" kern="1200" baseline="0">
                <a:solidFill>
                  <a:srgbClr val="FFFFFF"/>
                </a:solidFill>
                <a:latin typeface="Roboto Slab Regular"/>
                <a:ea typeface="+mj-ea"/>
                <a:cs typeface="Roboto Slab Regular"/>
              </a:defRPr>
            </a:lvl1pPr>
          </a:lstStyle>
          <a:p>
            <a:pPr algn="r"/>
            <a:r>
              <a:rPr lang="en-US" sz="12800" spc="-400" dirty="0">
                <a:solidFill>
                  <a:schemeClr val="bg1"/>
                </a:solidFill>
                <a:latin typeface="Roboto Slab Regular"/>
                <a:cs typeface="Roboto Slab Regular"/>
              </a:rPr>
              <a:t>01</a:t>
            </a:r>
          </a:p>
        </p:txBody>
      </p:sp>
      <p:sp>
        <p:nvSpPr>
          <p:cNvPr id="14" name="Title 1"/>
          <p:cNvSpPr>
            <a:spLocks noGrp="1"/>
          </p:cNvSpPr>
          <p:nvPr>
            <p:ph type="ctrTitle"/>
          </p:nvPr>
        </p:nvSpPr>
        <p:spPr>
          <a:xfrm>
            <a:off x="845127" y="2129054"/>
            <a:ext cx="8490871" cy="694580"/>
          </a:xfrm>
          <a:noFill/>
        </p:spPr>
        <p:txBody>
          <a:bodyPr anchor="ctr">
            <a:noAutofit/>
          </a:bodyPr>
          <a:lstStyle>
            <a:lvl1pPr algn="l">
              <a:defRPr sz="3733">
                <a:solidFill>
                  <a:schemeClr val="accent1"/>
                </a:solidFill>
                <a:effectLst/>
              </a:defRPr>
            </a:lvl1pPr>
          </a:lstStyle>
          <a:p>
            <a:r>
              <a:rPr lang="en-US" dirty="0"/>
              <a:t>Click to edit Master title style</a:t>
            </a:r>
          </a:p>
        </p:txBody>
      </p:sp>
      <p:sp>
        <p:nvSpPr>
          <p:cNvPr id="15" name="Text Placeholder 3"/>
          <p:cNvSpPr>
            <a:spLocks noGrp="1"/>
          </p:cNvSpPr>
          <p:nvPr>
            <p:ph type="body" sz="quarter" idx="11" hasCustomPrompt="1"/>
          </p:nvPr>
        </p:nvSpPr>
        <p:spPr>
          <a:xfrm>
            <a:off x="845127" y="2818844"/>
            <a:ext cx="8490871" cy="752681"/>
          </a:xfrm>
          <a:noFill/>
        </p:spPr>
        <p:txBody>
          <a:bodyPr anchor="ctr">
            <a:normAutofit/>
          </a:bodyPr>
          <a:lstStyle>
            <a:lvl1pPr algn="l">
              <a:defRPr sz="2400" baseline="0">
                <a:solidFill>
                  <a:schemeClr val="tx1"/>
                </a:solidFill>
                <a:latin typeface="Roboto Condensed Regular"/>
                <a:cs typeface="Roboto Condensed Regular"/>
              </a:defRPr>
            </a:lvl1pPr>
            <a:lvl2pPr>
              <a:defRPr>
                <a:solidFill>
                  <a:schemeClr val="bg2"/>
                </a:solidFill>
                <a:latin typeface="Roboto Condensed Regular"/>
                <a:cs typeface="Roboto Condensed Regular"/>
              </a:defRPr>
            </a:lvl2pPr>
            <a:lvl3pPr>
              <a:defRPr>
                <a:solidFill>
                  <a:schemeClr val="bg2"/>
                </a:solidFill>
                <a:latin typeface="Roboto Condensed Regular"/>
                <a:cs typeface="Roboto Condensed Regular"/>
              </a:defRPr>
            </a:lvl3pPr>
            <a:lvl4pPr>
              <a:defRPr>
                <a:solidFill>
                  <a:schemeClr val="bg2"/>
                </a:solidFill>
                <a:latin typeface="Roboto Condensed Regular"/>
                <a:cs typeface="Roboto Condensed Regular"/>
              </a:defRPr>
            </a:lvl4pPr>
            <a:lvl5pPr>
              <a:defRPr>
                <a:solidFill>
                  <a:schemeClr val="bg2"/>
                </a:solidFill>
                <a:latin typeface="Roboto Condensed Regular"/>
                <a:cs typeface="Roboto Condensed Regular"/>
              </a:defRPr>
            </a:lvl5pPr>
          </a:lstStyle>
          <a:p>
            <a:pPr lvl="0"/>
            <a:r>
              <a:rPr lang="en-US" dirty="0"/>
              <a:t>CLICK TO EDIT MASTER TEXT STYLES</a:t>
            </a:r>
          </a:p>
        </p:txBody>
      </p:sp>
      <p:sp>
        <p:nvSpPr>
          <p:cNvPr id="16" name="Text Placeholder 3"/>
          <p:cNvSpPr>
            <a:spLocks noGrp="1"/>
          </p:cNvSpPr>
          <p:nvPr>
            <p:ph type="body" sz="quarter" idx="12" hasCustomPrompt="1"/>
          </p:nvPr>
        </p:nvSpPr>
        <p:spPr>
          <a:xfrm>
            <a:off x="845127" y="3585635"/>
            <a:ext cx="3830556" cy="380151"/>
          </a:xfrm>
          <a:noFill/>
        </p:spPr>
        <p:txBody>
          <a:bodyPr>
            <a:noAutofit/>
          </a:bodyPr>
          <a:lstStyle>
            <a:lvl1pPr algn="l">
              <a:defRPr sz="1600">
                <a:solidFill>
                  <a:schemeClr val="tx1"/>
                </a:solidFill>
                <a:latin typeface="Roboto Light"/>
                <a:cs typeface="Roboto Light"/>
              </a:defRPr>
            </a:lvl1pPr>
            <a:lvl2pPr>
              <a:defRPr>
                <a:solidFill>
                  <a:schemeClr val="bg2"/>
                </a:solidFill>
                <a:latin typeface="Roboto Condensed Regular"/>
                <a:cs typeface="Roboto Condensed Regular"/>
              </a:defRPr>
            </a:lvl2pPr>
            <a:lvl3pPr>
              <a:defRPr>
                <a:solidFill>
                  <a:schemeClr val="bg2"/>
                </a:solidFill>
                <a:latin typeface="Roboto Condensed Regular"/>
                <a:cs typeface="Roboto Condensed Regular"/>
              </a:defRPr>
            </a:lvl3pPr>
            <a:lvl4pPr>
              <a:defRPr>
                <a:solidFill>
                  <a:schemeClr val="bg2"/>
                </a:solidFill>
                <a:latin typeface="Roboto Condensed Regular"/>
                <a:cs typeface="Roboto Condensed Regular"/>
              </a:defRPr>
            </a:lvl4pPr>
            <a:lvl5pPr>
              <a:defRPr>
                <a:solidFill>
                  <a:schemeClr val="bg2"/>
                </a:solidFill>
                <a:latin typeface="Roboto Condensed Regular"/>
                <a:cs typeface="Roboto Condensed Regular"/>
              </a:defRPr>
            </a:lvl5pPr>
          </a:lstStyle>
          <a:p>
            <a:pPr lvl="0"/>
            <a:r>
              <a:rPr lang="en-US" dirty="0"/>
              <a:t>Date</a:t>
            </a:r>
          </a:p>
        </p:txBody>
      </p:sp>
      <p:sp>
        <p:nvSpPr>
          <p:cNvPr id="9" name="Picture Placeholder 3"/>
          <p:cNvSpPr>
            <a:spLocks noGrp="1"/>
          </p:cNvSpPr>
          <p:nvPr>
            <p:ph type="pic" sz="quarter" idx="13" hasCustomPrompt="1"/>
          </p:nvPr>
        </p:nvSpPr>
        <p:spPr>
          <a:xfrm>
            <a:off x="7598528" y="391586"/>
            <a:ext cx="1737469" cy="1737469"/>
          </a:xfrm>
        </p:spPr>
        <p:txBody>
          <a:bodyPr anchor="t">
            <a:normAutofit/>
          </a:bodyPr>
          <a:lstStyle>
            <a:lvl1pPr algn="ctr">
              <a:defRPr sz="1467"/>
            </a:lvl1pPr>
          </a:lstStyle>
          <a:p>
            <a:r>
              <a:rPr lang="en-US" dirty="0"/>
              <a:t>Insert Client Logo Here or Delete</a:t>
            </a:r>
          </a:p>
        </p:txBody>
      </p:sp>
      <p:pic>
        <p:nvPicPr>
          <p:cNvPr id="10" name="Picture 9" descr="!m Wordmark with Tag.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6470" y="460857"/>
            <a:ext cx="3916405" cy="1356783"/>
          </a:xfrm>
          <a:prstGeom prst="rect">
            <a:avLst/>
          </a:prstGeom>
        </p:spPr>
      </p:pic>
    </p:spTree>
    <p:extLst>
      <p:ext uri="{BB962C8B-B14F-4D97-AF65-F5344CB8AC3E}">
        <p14:creationId xmlns:p14="http://schemas.microsoft.com/office/powerpoint/2010/main" val="4019559291"/>
      </p:ext>
    </p:extLst>
  </p:cSld>
  <p:clrMapOvr>
    <a:masterClrMapping/>
  </p:clrMapOvr>
  <p:extLst>
    <p:ext uri="{DCECCB84-F9BA-43D5-87BE-67443E8EF086}">
      <p15:sldGuideLst xmlns:p15="http://schemas.microsoft.com/office/powerpoint/2012/main" xmlns="">
        <p15:guide id="1" orient="horz" pos="1620">
          <p15:clr>
            <a:srgbClr val="FBAE40"/>
          </p15:clr>
        </p15:guide>
        <p15:guide id="2" pos="45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2117"/>
            <a:ext cx="12192000" cy="685588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pic>
        <p:nvPicPr>
          <p:cNvPr id="13" name="Picture 12"/>
          <p:cNvPicPr>
            <a:picLocks noChangeAspect="1"/>
          </p:cNvPicPr>
          <p:nvPr userDrawn="1"/>
        </p:nvPicPr>
        <p:blipFill>
          <a:blip r:embed="rId2"/>
          <a:stretch>
            <a:fillRect/>
          </a:stretch>
        </p:blipFill>
        <p:spPr>
          <a:xfrm>
            <a:off x="7661563" y="2343534"/>
            <a:ext cx="4530436" cy="4530436"/>
          </a:xfrm>
          <a:prstGeom prst="rect">
            <a:avLst/>
          </a:prstGeom>
        </p:spPr>
      </p:pic>
      <p:sp>
        <p:nvSpPr>
          <p:cNvPr id="2" name="Title 1"/>
          <p:cNvSpPr>
            <a:spLocks noGrp="1"/>
          </p:cNvSpPr>
          <p:nvPr>
            <p:ph type="title" hasCustomPrompt="1"/>
          </p:nvPr>
        </p:nvSpPr>
        <p:spPr>
          <a:xfrm>
            <a:off x="3416444" y="2608483"/>
            <a:ext cx="8483457" cy="651184"/>
          </a:xfrm>
        </p:spPr>
        <p:txBody>
          <a:bodyPr anchor="b">
            <a:noAutofit/>
          </a:bodyPr>
          <a:lstStyle>
            <a:lvl1pPr>
              <a:defRPr sz="4267" baseline="0">
                <a:solidFill>
                  <a:srgbClr val="FFFFFF"/>
                </a:solidFill>
              </a:defRPr>
            </a:lvl1pPr>
          </a:lstStyle>
          <a:p>
            <a:r>
              <a:rPr lang="en-US" dirty="0"/>
              <a:t>Edit Title</a:t>
            </a:r>
          </a:p>
        </p:txBody>
      </p:sp>
      <p:sp>
        <p:nvSpPr>
          <p:cNvPr id="11" name="Text Placeholder 3"/>
          <p:cNvSpPr>
            <a:spLocks noGrp="1"/>
          </p:cNvSpPr>
          <p:nvPr>
            <p:ph type="body" sz="quarter" idx="12" hasCustomPrompt="1"/>
          </p:nvPr>
        </p:nvSpPr>
        <p:spPr>
          <a:xfrm>
            <a:off x="3416444" y="3259667"/>
            <a:ext cx="8483457" cy="689207"/>
          </a:xfrm>
          <a:noFill/>
        </p:spPr>
        <p:txBody>
          <a:bodyPr anchor="ctr">
            <a:noAutofit/>
          </a:bodyPr>
          <a:lstStyle>
            <a:lvl1pPr>
              <a:defRPr sz="1867">
                <a:solidFill>
                  <a:schemeClr val="bg2"/>
                </a:solidFill>
                <a:latin typeface="Roboto Condensed Regular"/>
                <a:cs typeface="Roboto Condensed Regular"/>
              </a:defRPr>
            </a:lvl1pPr>
            <a:lvl2pPr>
              <a:defRPr>
                <a:solidFill>
                  <a:schemeClr val="bg2"/>
                </a:solidFill>
                <a:latin typeface="Roboto Condensed Regular"/>
                <a:cs typeface="Roboto Condensed Regular"/>
              </a:defRPr>
            </a:lvl2pPr>
            <a:lvl3pPr>
              <a:defRPr>
                <a:solidFill>
                  <a:schemeClr val="bg2"/>
                </a:solidFill>
                <a:latin typeface="Roboto Condensed Regular"/>
                <a:cs typeface="Roboto Condensed Regular"/>
              </a:defRPr>
            </a:lvl3pPr>
            <a:lvl4pPr>
              <a:defRPr>
                <a:solidFill>
                  <a:schemeClr val="bg2"/>
                </a:solidFill>
                <a:latin typeface="Roboto Condensed Regular"/>
                <a:cs typeface="Roboto Condensed Regular"/>
              </a:defRPr>
            </a:lvl4pPr>
            <a:lvl5pPr>
              <a:defRPr>
                <a:solidFill>
                  <a:schemeClr val="bg2"/>
                </a:solidFill>
                <a:latin typeface="Roboto Condensed Regular"/>
                <a:cs typeface="Roboto Condensed Regular"/>
              </a:defRPr>
            </a:lvl5pPr>
          </a:lstStyle>
          <a:p>
            <a:pPr lvl="0"/>
            <a:r>
              <a:rPr lang="en-US" dirty="0"/>
              <a:t>CLICK TO EDIT MASTER TEXT STYLES</a:t>
            </a:r>
          </a:p>
        </p:txBody>
      </p:sp>
      <p:sp>
        <p:nvSpPr>
          <p:cNvPr id="3" name="Rectangle 2"/>
          <p:cNvSpPr/>
          <p:nvPr userDrawn="1"/>
        </p:nvSpPr>
        <p:spPr>
          <a:xfrm flipH="1">
            <a:off x="3260749" y="2608483"/>
            <a:ext cx="60959" cy="134039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ext Placeholder 7"/>
          <p:cNvSpPr>
            <a:spLocks noGrp="1"/>
          </p:cNvSpPr>
          <p:nvPr>
            <p:ph type="body" sz="quarter" idx="14" hasCustomPrompt="1"/>
          </p:nvPr>
        </p:nvSpPr>
        <p:spPr>
          <a:xfrm>
            <a:off x="272594" y="2608483"/>
            <a:ext cx="2953831" cy="1340391"/>
          </a:xfrm>
        </p:spPr>
        <p:txBody>
          <a:bodyPr anchor="ctr">
            <a:noAutofit/>
          </a:bodyPr>
          <a:lstStyle>
            <a:lvl1pPr algn="r">
              <a:defRPr sz="14666">
                <a:solidFill>
                  <a:srgbClr val="FFFFFF"/>
                </a:solidFill>
                <a:latin typeface="Roboto Slab Bold"/>
                <a:cs typeface="Roboto Slab Bold"/>
              </a:defRPr>
            </a:lvl1pPr>
          </a:lstStyle>
          <a:p>
            <a:pPr lvl="0"/>
            <a:r>
              <a:rPr lang="en-US" dirty="0"/>
              <a:t>01</a:t>
            </a:r>
          </a:p>
        </p:txBody>
      </p:sp>
    </p:spTree>
    <p:extLst>
      <p:ext uri="{BB962C8B-B14F-4D97-AF65-F5344CB8AC3E}">
        <p14:creationId xmlns:p14="http://schemas.microsoft.com/office/powerpoint/2010/main" val="935498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Slide">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a:xfrm>
            <a:off x="2117" y="-1"/>
            <a:ext cx="12192000" cy="6466417"/>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 name="Slide Number Placeholder 3"/>
          <p:cNvSpPr>
            <a:spLocks noGrp="1"/>
          </p:cNvSpPr>
          <p:nvPr>
            <p:ph type="sldNum" sz="quarter" idx="11"/>
          </p:nvPr>
        </p:nvSpPr>
        <p:spPr/>
        <p:txBody>
          <a:bodyPr/>
          <a:lstStyle/>
          <a:p>
            <a:fld id="{DCF6D83D-36D4-2D4F-ADBF-DEC8E0CB5F04}" type="slidenum">
              <a:rPr lang="en-US" smtClean="0"/>
              <a:pPr/>
              <a:t>‹#›</a:t>
            </a:fld>
            <a:endParaRPr lang="en-US" dirty="0"/>
          </a:p>
        </p:txBody>
      </p:sp>
      <p:sp>
        <p:nvSpPr>
          <p:cNvPr id="8" name="Picture Placeholder 2"/>
          <p:cNvSpPr>
            <a:spLocks noGrp="1"/>
          </p:cNvSpPr>
          <p:nvPr>
            <p:ph type="pic" sz="quarter" idx="10"/>
          </p:nvPr>
        </p:nvSpPr>
        <p:spPr>
          <a:xfrm>
            <a:off x="0" y="27453"/>
            <a:ext cx="12192000" cy="6449484"/>
          </a:xfrm>
          <a:effectLst/>
        </p:spPr>
        <p:txBody>
          <a:bodyPr/>
          <a:lstStyle/>
          <a:p>
            <a:r>
              <a:rPr lang="en-US"/>
              <a:t>Drag picture to placeholder or click icon to add</a:t>
            </a:r>
            <a:endParaRPr lang="en-US" dirty="0"/>
          </a:p>
        </p:txBody>
      </p:sp>
    </p:spTree>
    <p:extLst>
      <p:ext uri="{BB962C8B-B14F-4D97-AF65-F5344CB8AC3E}">
        <p14:creationId xmlns:p14="http://schemas.microsoft.com/office/powerpoint/2010/main" val="2398763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old 1 Column">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DCF6D83D-36D4-2D4F-ADBF-DEC8E0CB5F04}" type="slidenum">
              <a:rPr lang="en-US" smtClean="0"/>
              <a:pPr/>
              <a:t>‹#›</a:t>
            </a:fld>
            <a:endParaRPr lang="en-US" dirty="0"/>
          </a:p>
        </p:txBody>
      </p:sp>
      <p:sp>
        <p:nvSpPr>
          <p:cNvPr id="7" name="Content Placeholder 2"/>
          <p:cNvSpPr>
            <a:spLocks noGrp="1"/>
          </p:cNvSpPr>
          <p:nvPr>
            <p:ph idx="1"/>
          </p:nvPr>
        </p:nvSpPr>
        <p:spPr>
          <a:xfrm>
            <a:off x="315384" y="1446551"/>
            <a:ext cx="11588461" cy="4759308"/>
          </a:xfrm>
        </p:spPr>
        <p:txBody>
          <a:bodyPr>
            <a:normAutofit/>
          </a:bodyPr>
          <a:lstStyle>
            <a:lvl1pPr marL="0" indent="0">
              <a:buNone/>
              <a:defRPr sz="2133"/>
            </a:lvl1pPr>
            <a:lvl2pPr>
              <a:defRPr sz="2133"/>
            </a:lvl2pPr>
            <a:lvl3pPr>
              <a:defRPr sz="2133"/>
            </a:lvl3pPr>
            <a:lvl4pPr>
              <a:defRPr sz="2133"/>
            </a:lvl4pPr>
            <a:lvl5pPr>
              <a:defRPr sz="21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1"/>
          <p:cNvSpPr>
            <a:spLocks noGrp="1"/>
          </p:cNvSpPr>
          <p:nvPr>
            <p:ph type="title" hasCustomPrompt="1"/>
          </p:nvPr>
        </p:nvSpPr>
        <p:spPr>
          <a:xfrm>
            <a:off x="315437" y="1"/>
            <a:ext cx="11588409" cy="883097"/>
          </a:xfrm>
        </p:spPr>
        <p:txBody>
          <a:bodyPr anchor="ctr"/>
          <a:lstStyle>
            <a:lvl1pPr>
              <a:defRPr baseline="0">
                <a:solidFill>
                  <a:srgbClr val="D8A928"/>
                </a:solidFill>
              </a:defRPr>
            </a:lvl1pPr>
          </a:lstStyle>
          <a:p>
            <a:r>
              <a:rPr lang="en-US" dirty="0"/>
              <a:t>Click to edit Master Title</a:t>
            </a:r>
          </a:p>
        </p:txBody>
      </p:sp>
      <p:sp>
        <p:nvSpPr>
          <p:cNvPr id="10" name="Text Placeholder 5"/>
          <p:cNvSpPr>
            <a:spLocks noGrp="1"/>
          </p:cNvSpPr>
          <p:nvPr>
            <p:ph type="body" sz="quarter" idx="13" hasCustomPrompt="1"/>
          </p:nvPr>
        </p:nvSpPr>
        <p:spPr>
          <a:xfrm>
            <a:off x="315384" y="883098"/>
            <a:ext cx="11588461" cy="563455"/>
          </a:xfrm>
        </p:spPr>
        <p:txBody>
          <a:bodyPr anchor="ctr">
            <a:normAutofit/>
          </a:bodyPr>
          <a:lstStyle>
            <a:lvl1pPr>
              <a:defRPr sz="2133" b="0">
                <a:latin typeface="Roboto Condensed Regular"/>
                <a:cs typeface="Roboto Condensed Regular"/>
              </a:defRPr>
            </a:lvl1pPr>
          </a:lstStyle>
          <a:p>
            <a:pPr lvl="0"/>
            <a:r>
              <a:rPr lang="en-US" dirty="0"/>
              <a:t>CLICK TO EDIT MASTER SUBTITLE (DELETE IF NOT NEEDED)</a:t>
            </a:r>
          </a:p>
        </p:txBody>
      </p:sp>
      <p:sp>
        <p:nvSpPr>
          <p:cNvPr id="3" name="TextBox 2"/>
          <p:cNvSpPr txBox="1"/>
          <p:nvPr userDrawn="1"/>
        </p:nvSpPr>
        <p:spPr>
          <a:xfrm>
            <a:off x="3565312" y="-1072877"/>
            <a:ext cx="1219200" cy="1219200"/>
          </a:xfrm>
          <a:prstGeom prst="rect">
            <a:avLst/>
          </a:prstGeom>
        </p:spPr>
        <p:txBody>
          <a:bodyPr vert="horz" wrap="none" lIns="121920" tIns="60960" rIns="121920" bIns="60960" rtlCol="0" anchor="ctr">
            <a:noAutofit/>
          </a:bodyPr>
          <a:lstStyle/>
          <a:p>
            <a:endParaRPr lang="en-US" sz="1867" dirty="0">
              <a:solidFill>
                <a:schemeClr val="tx1"/>
              </a:solidFill>
              <a:latin typeface="Roboto Condensed Regular"/>
              <a:cs typeface="Roboto Condensed Regular"/>
            </a:endParaRPr>
          </a:p>
        </p:txBody>
      </p:sp>
    </p:spTree>
    <p:extLst>
      <p:ext uri="{BB962C8B-B14F-4D97-AF65-F5344CB8AC3E}">
        <p14:creationId xmlns:p14="http://schemas.microsoft.com/office/powerpoint/2010/main" val="3495577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old 2 Column 50/50">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DCF6D83D-36D4-2D4F-ADBF-DEC8E0CB5F04}" type="slidenum">
              <a:rPr lang="en-US" smtClean="0"/>
              <a:pPr/>
              <a:t>‹#›</a:t>
            </a:fld>
            <a:endParaRPr lang="en-US" dirty="0"/>
          </a:p>
        </p:txBody>
      </p:sp>
      <p:sp>
        <p:nvSpPr>
          <p:cNvPr id="8" name="Content Placeholder 2"/>
          <p:cNvSpPr>
            <a:spLocks noGrp="1"/>
          </p:cNvSpPr>
          <p:nvPr>
            <p:ph sz="half" idx="14"/>
          </p:nvPr>
        </p:nvSpPr>
        <p:spPr>
          <a:xfrm>
            <a:off x="6096001" y="1446552"/>
            <a:ext cx="5807844" cy="4753165"/>
          </a:xfrm>
        </p:spPr>
        <p:txBody>
          <a:bodyPr>
            <a:normAutofit/>
          </a:bodyPr>
          <a:lstStyle>
            <a:lvl1pPr marL="0" indent="0">
              <a:buNone/>
              <a:defRPr sz="2133"/>
            </a:lvl1pPr>
            <a:lvl2pPr>
              <a:defRPr sz="2133"/>
            </a:lvl2pPr>
            <a:lvl3pPr>
              <a:defRPr sz="2133"/>
            </a:lvl3pPr>
            <a:lvl4pPr>
              <a:defRPr sz="2133"/>
            </a:lvl4pPr>
            <a:lvl5pPr>
              <a:defRPr sz="2133"/>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5"/>
          </p:nvPr>
        </p:nvSpPr>
        <p:spPr>
          <a:xfrm>
            <a:off x="323852" y="1446552"/>
            <a:ext cx="5772149" cy="4753165"/>
          </a:xfrm>
        </p:spPr>
        <p:txBody>
          <a:bodyPr>
            <a:normAutofit/>
          </a:bodyPr>
          <a:lstStyle>
            <a:lvl1pPr marL="0" indent="0">
              <a:buNone/>
              <a:defRPr sz="2133"/>
            </a:lvl1pPr>
            <a:lvl2pPr>
              <a:defRPr sz="2133"/>
            </a:lvl2pPr>
            <a:lvl3pPr>
              <a:defRPr sz="2133"/>
            </a:lvl3pPr>
            <a:lvl4pPr>
              <a:defRPr sz="2133"/>
            </a:lvl4pPr>
            <a:lvl5pPr>
              <a:defRPr sz="2133"/>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
          <p:cNvSpPr>
            <a:spLocks noGrp="1"/>
          </p:cNvSpPr>
          <p:nvPr>
            <p:ph type="title" hasCustomPrompt="1"/>
          </p:nvPr>
        </p:nvSpPr>
        <p:spPr>
          <a:xfrm>
            <a:off x="315437" y="1"/>
            <a:ext cx="11588409" cy="883097"/>
          </a:xfrm>
        </p:spPr>
        <p:txBody>
          <a:bodyPr anchor="ctr"/>
          <a:lstStyle>
            <a:lvl1pPr>
              <a:defRPr baseline="0">
                <a:solidFill>
                  <a:srgbClr val="D8A928"/>
                </a:solidFill>
              </a:defRPr>
            </a:lvl1pPr>
          </a:lstStyle>
          <a:p>
            <a:r>
              <a:rPr lang="en-US" dirty="0"/>
              <a:t>Click to edit Master Title</a:t>
            </a:r>
          </a:p>
        </p:txBody>
      </p:sp>
      <p:sp>
        <p:nvSpPr>
          <p:cNvPr id="9" name="Text Placeholder 5"/>
          <p:cNvSpPr>
            <a:spLocks noGrp="1"/>
          </p:cNvSpPr>
          <p:nvPr>
            <p:ph type="body" sz="quarter" idx="13" hasCustomPrompt="1"/>
          </p:nvPr>
        </p:nvSpPr>
        <p:spPr>
          <a:xfrm>
            <a:off x="315384" y="883098"/>
            <a:ext cx="11588461" cy="563455"/>
          </a:xfrm>
        </p:spPr>
        <p:txBody>
          <a:bodyPr anchor="ctr">
            <a:normAutofit/>
          </a:bodyPr>
          <a:lstStyle>
            <a:lvl1pPr>
              <a:defRPr sz="2133">
                <a:latin typeface="Roboto Condensed Regular"/>
                <a:cs typeface="Roboto Condensed Regular"/>
              </a:defRPr>
            </a:lvl1pPr>
          </a:lstStyle>
          <a:p>
            <a:pPr lvl="0"/>
            <a:r>
              <a:rPr lang="en-US" dirty="0"/>
              <a:t>CLICK TO EDIT MASTER SUBTITLE (DELETE IF NOT NEEDED)</a:t>
            </a:r>
          </a:p>
        </p:txBody>
      </p:sp>
    </p:spTree>
    <p:extLst>
      <p:ext uri="{BB962C8B-B14F-4D97-AF65-F5344CB8AC3E}">
        <p14:creationId xmlns:p14="http://schemas.microsoft.com/office/powerpoint/2010/main" val="20464693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image" Target="../media/image7.png"/><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9762" y="0"/>
            <a:ext cx="12082239" cy="6858000"/>
          </a:xfrm>
          <a:prstGeom prst="rect">
            <a:avLst/>
          </a:prstGeom>
        </p:spPr>
      </p:pic>
      <p:sp>
        <p:nvSpPr>
          <p:cNvPr id="2" name="Title Placeholder 1"/>
          <p:cNvSpPr>
            <a:spLocks noGrp="1"/>
          </p:cNvSpPr>
          <p:nvPr>
            <p:ph type="title"/>
          </p:nvPr>
        </p:nvSpPr>
        <p:spPr>
          <a:xfrm>
            <a:off x="609600" y="274637"/>
            <a:ext cx="10972800" cy="563563"/>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p:txBody>
      </p:sp>
      <p:sp>
        <p:nvSpPr>
          <p:cNvPr id="5" name="Footer Placeholder 4"/>
          <p:cNvSpPr>
            <a:spLocks noGrp="1"/>
          </p:cNvSpPr>
          <p:nvPr>
            <p:ph type="ftr" sz="quarter" idx="3"/>
          </p:nvPr>
        </p:nvSpPr>
        <p:spPr>
          <a:xfrm rot="16200000">
            <a:off x="10879139" y="4986338"/>
            <a:ext cx="2260600" cy="365125"/>
          </a:xfrm>
          <a:prstGeom prst="rect">
            <a:avLst/>
          </a:prstGeom>
        </p:spPr>
        <p:txBody>
          <a:bodyPr vert="horz" lIns="91440" tIns="45720" rIns="91440" bIns="45720" rtlCol="0" anchor="ctr"/>
          <a:lstStyle>
            <a:lvl1pPr algn="ctr">
              <a:defRPr sz="1400">
                <a:solidFill>
                  <a:srgbClr val="231F20"/>
                </a:solidFill>
              </a:defRPr>
            </a:lvl1pPr>
          </a:lstStyle>
          <a:p>
            <a:r>
              <a:rPr lang="en-US"/>
              <a:t>Proprietary &amp; Confidential</a:t>
            </a:r>
          </a:p>
        </p:txBody>
      </p:sp>
      <p:sp>
        <p:nvSpPr>
          <p:cNvPr id="6" name="Slide Number Placeholder 5"/>
          <p:cNvSpPr>
            <a:spLocks noGrp="1"/>
          </p:cNvSpPr>
          <p:nvPr>
            <p:ph type="sldNum" sz="quarter" idx="4"/>
          </p:nvPr>
        </p:nvSpPr>
        <p:spPr>
          <a:xfrm>
            <a:off x="9855200" y="6356352"/>
            <a:ext cx="2336800" cy="365125"/>
          </a:xfrm>
          <a:prstGeom prst="rect">
            <a:avLst/>
          </a:prstGeom>
        </p:spPr>
        <p:txBody>
          <a:bodyPr vert="horz" lIns="91440" tIns="45720" rIns="91440" bIns="45720" rtlCol="0" anchor="ctr"/>
          <a:lstStyle>
            <a:lvl1pPr algn="r">
              <a:defRPr sz="1800" b="1">
                <a:solidFill>
                  <a:srgbClr val="231F20"/>
                </a:solidFill>
              </a:defRPr>
            </a:lvl1pPr>
          </a:lstStyle>
          <a:p>
            <a:fld id="{24A9C489-63E6-4ACF-B36E-C7F0B534234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5" r:id="rId3"/>
    <p:sldLayoutId id="2147483666" r:id="rId4"/>
  </p:sldLayoutIdLst>
  <p:hf hdr="0" dt="0"/>
  <p:txStyles>
    <p:titleStyle>
      <a:lvl1pPr algn="l" defTabSz="914377" rtl="0" eaLnBrk="1" latinLnBrk="0" hangingPunct="1">
        <a:spcBef>
          <a:spcPct val="0"/>
        </a:spcBef>
        <a:buNone/>
        <a:defRPr sz="3200" b="1" kern="1200">
          <a:solidFill>
            <a:srgbClr val="231F20"/>
          </a:solidFill>
          <a:latin typeface="Rockwell" panose="02060603020205020403" pitchFamily="18" charset="0"/>
          <a:ea typeface="+mj-ea"/>
          <a:cs typeface="+mj-cs"/>
        </a:defRPr>
      </a:lvl1pPr>
    </p:titleStyle>
    <p:bodyStyle>
      <a:lvl1pPr marL="342891" indent="-342891" algn="l" defTabSz="914377" rtl="0" eaLnBrk="1" latinLnBrk="0" hangingPunct="1">
        <a:spcBef>
          <a:spcPct val="20000"/>
        </a:spcBef>
        <a:buFont typeface="Arial" pitchFamily="34" charset="0"/>
        <a:buChar char="•"/>
        <a:defRPr sz="2667" kern="1200">
          <a:solidFill>
            <a:schemeClr val="tx1"/>
          </a:solidFill>
          <a:latin typeface="+mn-lt"/>
          <a:ea typeface="+mn-ea"/>
          <a:cs typeface="+mn-cs"/>
        </a:defRPr>
      </a:lvl1pPr>
      <a:lvl2pPr marL="742932" indent="-285744" algn="l" defTabSz="914377"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71" indent="-228594" algn="l" defTabSz="914377"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60"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Rectangle 3"/>
          <p:cNvSpPr/>
          <p:nvPr/>
        </p:nvSpPr>
        <p:spPr>
          <a:xfrm>
            <a:off x="0" y="883997"/>
            <a:ext cx="12192000" cy="5597191"/>
          </a:xfrm>
          <a:prstGeom prst="rect">
            <a:avLst/>
          </a:prstGeom>
          <a:solidFill>
            <a:schemeClr val="bg2">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   </a:t>
            </a:r>
          </a:p>
        </p:txBody>
      </p:sp>
      <p:sp>
        <p:nvSpPr>
          <p:cNvPr id="9" name="Rectangle 8"/>
          <p:cNvSpPr/>
          <p:nvPr/>
        </p:nvSpPr>
        <p:spPr>
          <a:xfrm>
            <a:off x="1" y="6481187"/>
            <a:ext cx="12192001" cy="376813"/>
          </a:xfrm>
          <a:prstGeom prst="rect">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dirty="0">
              <a:solidFill>
                <a:schemeClr val="bg2"/>
              </a:solidFill>
              <a:latin typeface="Roboto Light"/>
              <a:cs typeface="Roboto Light"/>
            </a:endParaRPr>
          </a:p>
        </p:txBody>
      </p:sp>
      <p:sp>
        <p:nvSpPr>
          <p:cNvPr id="2" name="Title Placeholder 1"/>
          <p:cNvSpPr>
            <a:spLocks noGrp="1"/>
          </p:cNvSpPr>
          <p:nvPr>
            <p:ph type="title"/>
          </p:nvPr>
        </p:nvSpPr>
        <p:spPr>
          <a:xfrm>
            <a:off x="315384" y="1"/>
            <a:ext cx="11586633" cy="86206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5384" y="1445685"/>
            <a:ext cx="11573933" cy="4754033"/>
          </a:xfrm>
          <a:prstGeom prst="rect">
            <a:avLst/>
          </a:prstGeom>
          <a:noFill/>
          <a:ln>
            <a:noFill/>
          </a:ln>
        </p:spPr>
        <p:txBody>
          <a:bodyPr vert="horz" lIns="91440" tIns="45720" rIns="91440" bIns="45720" rtlCol="0" anchor="t">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9052984" y="6492875"/>
            <a:ext cx="2844800" cy="365125"/>
          </a:xfrm>
          <a:prstGeom prst="rect">
            <a:avLst/>
          </a:prstGeom>
        </p:spPr>
        <p:txBody>
          <a:bodyPr vert="horz" lIns="91440" tIns="45720" rIns="91440" bIns="45720" rtlCol="0" anchor="ctr"/>
          <a:lstStyle>
            <a:lvl1pPr algn="r">
              <a:defRPr sz="1600">
                <a:solidFill>
                  <a:schemeClr val="bg2"/>
                </a:solidFill>
                <a:latin typeface="Roboto" panose="02000000000000000000" pitchFamily="2" charset="0"/>
                <a:ea typeface="Roboto" panose="02000000000000000000" pitchFamily="2" charset="0"/>
                <a:cs typeface="Roboto" panose="02000000000000000000" pitchFamily="2" charset="0"/>
              </a:defRPr>
            </a:lvl1pPr>
          </a:lstStyle>
          <a:p>
            <a:fld id="{DCF6D83D-36D4-2D4F-ADBF-DEC8E0CB5F04}" type="slidenum">
              <a:rPr lang="en-US" smtClean="0"/>
              <a:pPr/>
              <a:t>‹#›</a:t>
            </a:fld>
            <a:endParaRPr lang="en-US" dirty="0"/>
          </a:p>
        </p:txBody>
      </p:sp>
      <p:pic>
        <p:nvPicPr>
          <p:cNvPr id="17" name="Picture 16" descr="!m Wordmark White.p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93724" y="6400554"/>
            <a:ext cx="1784459" cy="551993"/>
          </a:xfrm>
          <a:prstGeom prst="rect">
            <a:avLst/>
          </a:prstGeom>
        </p:spPr>
      </p:pic>
    </p:spTree>
    <p:extLst>
      <p:ext uri="{BB962C8B-B14F-4D97-AF65-F5344CB8AC3E}">
        <p14:creationId xmlns:p14="http://schemas.microsoft.com/office/powerpoint/2010/main" val="70546804"/>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Lst>
  <p:hf hdr="0" ftr="0" dt="0"/>
  <p:txStyles>
    <p:titleStyle>
      <a:lvl1pPr algn="l" defTabSz="609585" rtl="0" eaLnBrk="1" latinLnBrk="0" hangingPunct="1">
        <a:spcBef>
          <a:spcPct val="0"/>
        </a:spcBef>
        <a:buNone/>
        <a:defRPr sz="3200" kern="1200" baseline="0">
          <a:solidFill>
            <a:schemeClr val="accent1"/>
          </a:solidFill>
          <a:latin typeface="Roboto Slab Regular"/>
          <a:ea typeface="+mj-ea"/>
          <a:cs typeface="Roboto Slab Regular"/>
        </a:defRPr>
      </a:lvl1pPr>
    </p:titleStyle>
    <p:bodyStyle>
      <a:lvl1pPr marL="0" indent="0" algn="l" defTabSz="609585" rtl="0" eaLnBrk="1" latinLnBrk="0" hangingPunct="1">
        <a:spcBef>
          <a:spcPts val="0"/>
        </a:spcBef>
        <a:spcAft>
          <a:spcPts val="800"/>
        </a:spcAft>
        <a:buFont typeface="Arial"/>
        <a:buNone/>
        <a:defRPr sz="2133" b="0" i="0" kern="1200">
          <a:solidFill>
            <a:schemeClr val="tx1"/>
          </a:solidFill>
          <a:latin typeface="Roboto Light"/>
          <a:ea typeface="+mn-ea"/>
          <a:cs typeface="Roboto Light"/>
        </a:defRPr>
      </a:lvl1pPr>
      <a:lvl2pPr marL="990575" indent="-380990" algn="l" defTabSz="609585" rtl="0" eaLnBrk="1" latinLnBrk="0" hangingPunct="1">
        <a:spcBef>
          <a:spcPts val="0"/>
        </a:spcBef>
        <a:spcAft>
          <a:spcPts val="800"/>
        </a:spcAft>
        <a:buFont typeface="Arial"/>
        <a:buChar char="•"/>
        <a:defRPr sz="2133" b="0" i="0" kern="1200">
          <a:solidFill>
            <a:schemeClr val="tx1"/>
          </a:solidFill>
          <a:latin typeface="Roboto Light"/>
          <a:ea typeface="+mn-ea"/>
          <a:cs typeface="Roboto Light"/>
        </a:defRPr>
      </a:lvl2pPr>
      <a:lvl3pPr marL="1523962" indent="-304792" algn="l" defTabSz="609585" rtl="0" eaLnBrk="1" latinLnBrk="0" hangingPunct="1">
        <a:spcBef>
          <a:spcPts val="0"/>
        </a:spcBef>
        <a:spcAft>
          <a:spcPts val="800"/>
        </a:spcAft>
        <a:buFont typeface="Courier New"/>
        <a:buChar char="o"/>
        <a:defRPr sz="2133" b="0" i="0" kern="1200">
          <a:solidFill>
            <a:schemeClr val="tx1"/>
          </a:solidFill>
          <a:latin typeface="Roboto Light"/>
          <a:ea typeface="+mn-ea"/>
          <a:cs typeface="Roboto Light"/>
        </a:defRPr>
      </a:lvl3pPr>
      <a:lvl4pPr marL="2133547" indent="-304792" algn="l" defTabSz="609585" rtl="0" eaLnBrk="1" latinLnBrk="0" hangingPunct="1">
        <a:spcBef>
          <a:spcPts val="0"/>
        </a:spcBef>
        <a:spcAft>
          <a:spcPts val="800"/>
        </a:spcAft>
        <a:buFont typeface="Arial"/>
        <a:buChar char="•"/>
        <a:defRPr sz="2133" b="0" i="0" kern="1200">
          <a:solidFill>
            <a:schemeClr val="tx1"/>
          </a:solidFill>
          <a:latin typeface="Roboto Light"/>
          <a:ea typeface="+mn-ea"/>
          <a:cs typeface="Roboto Light"/>
        </a:defRPr>
      </a:lvl4pPr>
      <a:lvl5pPr marL="2743131" indent="-304792" algn="l" defTabSz="609585" rtl="0" eaLnBrk="1" latinLnBrk="0" hangingPunct="1">
        <a:spcBef>
          <a:spcPts val="0"/>
        </a:spcBef>
        <a:spcAft>
          <a:spcPts val="800"/>
        </a:spcAft>
        <a:buFont typeface="Courier New"/>
        <a:buChar char="o"/>
        <a:defRPr sz="2133" b="0" i="0" kern="1200">
          <a:solidFill>
            <a:schemeClr val="tx1"/>
          </a:solidFill>
          <a:latin typeface="Roboto Light"/>
          <a:ea typeface="+mn-ea"/>
          <a:cs typeface="Roboto Light"/>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1620">
          <p15:clr>
            <a:srgbClr val="F26B43"/>
          </p15:clr>
        </p15:guide>
        <p15:guide id="2" pos="21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525000" y="5867400"/>
            <a:ext cx="1143000" cy="533400"/>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3" name="TextBox 2"/>
          <p:cNvSpPr txBox="1"/>
          <p:nvPr/>
        </p:nvSpPr>
        <p:spPr>
          <a:xfrm>
            <a:off x="306295" y="-1025963"/>
            <a:ext cx="5565588" cy="300210"/>
          </a:xfrm>
          <a:prstGeom prst="rect">
            <a:avLst/>
          </a:prstGeom>
          <a:noFill/>
        </p:spPr>
        <p:txBody>
          <a:bodyPr wrap="square" rtlCol="0">
            <a:spAutoFit/>
          </a:bodyPr>
          <a:lstStyle/>
          <a:p>
            <a:r>
              <a:rPr lang="en-US" sz="1351" err="1">
                <a:latin typeface="Gill Sans Light"/>
                <a:cs typeface="Gill Sans Light"/>
              </a:rPr>
              <a:t>rdecker@impactmakers.org</a:t>
            </a:r>
            <a:endParaRPr lang="en-US" sz="1351">
              <a:latin typeface="Gill Sans Light"/>
              <a:cs typeface="Gill Sans Light"/>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1" y="5943601"/>
            <a:ext cx="649940" cy="43927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912" y="2209800"/>
            <a:ext cx="5050971" cy="1066800"/>
          </a:xfrm>
          <a:prstGeom prst="rect">
            <a:avLst/>
          </a:prstGeom>
        </p:spPr>
      </p:pic>
      <p:pic>
        <p:nvPicPr>
          <p:cNvPr id="7" name="Picture 6">
            <a:extLst>
              <a:ext uri="{FF2B5EF4-FFF2-40B4-BE49-F238E27FC236}">
                <a16:creationId xmlns:a16="http://schemas.microsoft.com/office/drawing/2014/main" xmlns="" id="{B6DD9A96-26AE-4351-A82D-C19E9DC5A738}"/>
              </a:ext>
            </a:extLst>
          </p:cNvPr>
          <p:cNvPicPr>
            <a:picLocks noChangeAspect="1"/>
          </p:cNvPicPr>
          <p:nvPr/>
        </p:nvPicPr>
        <p:blipFill>
          <a:blip r:embed="rId4"/>
          <a:stretch>
            <a:fillRect/>
          </a:stretch>
        </p:blipFill>
        <p:spPr>
          <a:xfrm>
            <a:off x="794100" y="859650"/>
            <a:ext cx="2971800" cy="876300"/>
          </a:xfrm>
          <a:prstGeom prst="rect">
            <a:avLst/>
          </a:prstGeom>
        </p:spPr>
      </p:pic>
      <p:sp>
        <p:nvSpPr>
          <p:cNvPr id="8" name="TextBox 7">
            <a:extLst>
              <a:ext uri="{FF2B5EF4-FFF2-40B4-BE49-F238E27FC236}">
                <a16:creationId xmlns:a16="http://schemas.microsoft.com/office/drawing/2014/main" xmlns="" id="{C74DBE92-4AA1-42AC-8503-EF816FA11F44}"/>
              </a:ext>
            </a:extLst>
          </p:cNvPr>
          <p:cNvSpPr txBox="1"/>
          <p:nvPr/>
        </p:nvSpPr>
        <p:spPr>
          <a:xfrm>
            <a:off x="475200" y="4104000"/>
            <a:ext cx="8251200" cy="1569660"/>
          </a:xfrm>
          <a:prstGeom prst="rect">
            <a:avLst/>
          </a:prstGeom>
          <a:noFill/>
        </p:spPr>
        <p:txBody>
          <a:bodyPr wrap="square" rtlCol="0">
            <a:spAutoFit/>
          </a:bodyPr>
          <a:lstStyle/>
          <a:p>
            <a:r>
              <a:rPr lang="en-US" sz="2400" dirty="0"/>
              <a:t>Southern Virginia GO Region 3 Council Partners Update</a:t>
            </a:r>
          </a:p>
          <a:p>
            <a:r>
              <a:rPr lang="en-US" sz="2400" dirty="0"/>
              <a:t>Cyber Infrastructure Breakout Session</a:t>
            </a:r>
          </a:p>
          <a:p>
            <a:endParaRPr lang="en-US" sz="2400" dirty="0"/>
          </a:p>
          <a:p>
            <a:r>
              <a:rPr lang="en-US" sz="2400" dirty="0"/>
              <a:t>August 29, 2017</a:t>
            </a:r>
          </a:p>
        </p:txBody>
      </p:sp>
    </p:spTree>
    <p:extLst>
      <p:ext uri="{BB962C8B-B14F-4D97-AF65-F5344CB8AC3E}">
        <p14:creationId xmlns:p14="http://schemas.microsoft.com/office/powerpoint/2010/main" val="921852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6915CB-FB72-496B-9475-29F6CB390900}"/>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xmlns="" id="{CF7D1995-BBC4-421C-A191-D2DC6B86572F}"/>
              </a:ext>
            </a:extLst>
          </p:cNvPr>
          <p:cNvSpPr>
            <a:spLocks noGrp="1"/>
          </p:cNvSpPr>
          <p:nvPr>
            <p:ph idx="1"/>
          </p:nvPr>
        </p:nvSpPr>
        <p:spPr>
          <a:xfrm>
            <a:off x="609600" y="895351"/>
            <a:ext cx="10972800" cy="5230813"/>
          </a:xfrm>
        </p:spPr>
        <p:txBody>
          <a:bodyPr>
            <a:normAutofit fontScale="85000" lnSpcReduction="20000"/>
          </a:bodyPr>
          <a:lstStyle/>
          <a:p>
            <a:r>
              <a:rPr lang="en-US" dirty="0"/>
              <a:t>Commission the Broadband Expansion Focus Group.  A focus group could be formed and defined within 2 months.</a:t>
            </a:r>
          </a:p>
          <a:p>
            <a:r>
              <a:rPr lang="en-US" dirty="0"/>
              <a:t>Define and document the concessions localities would be asked to offer expansion vendors. </a:t>
            </a:r>
          </a:p>
          <a:p>
            <a:r>
              <a:rPr lang="en-US" dirty="0"/>
              <a:t>Engage localities for acceptance, sign-off on, and implementation of concessions.</a:t>
            </a:r>
          </a:p>
          <a:p>
            <a:r>
              <a:rPr lang="en-US" dirty="0"/>
              <a:t>Review broadband expansion needs across the region. </a:t>
            </a:r>
          </a:p>
          <a:p>
            <a:r>
              <a:rPr lang="en-US" dirty="0"/>
              <a:t>Commission wireless broadband expansion study. </a:t>
            </a:r>
          </a:p>
          <a:p>
            <a:r>
              <a:rPr lang="en-US" dirty="0"/>
              <a:t>Engage MBC and ISP vendors to further define expansion plans and seek funding to pay for infrastructure. </a:t>
            </a:r>
          </a:p>
          <a:p>
            <a:r>
              <a:rPr lang="en-US" dirty="0"/>
              <a:t>Engage with regional ISP vendors to develop and implement incentives for providing broadband to low-income families across the region.</a:t>
            </a:r>
          </a:p>
          <a:p>
            <a:r>
              <a:rPr lang="en-US" dirty="0"/>
              <a:t>Commission the study to provide wireless broadband alternatives to families with school-aged children and adults returning </a:t>
            </a:r>
            <a:r>
              <a:rPr lang="en-US"/>
              <a:t>to school. </a:t>
            </a:r>
            <a:endParaRPr lang="en-US" dirty="0"/>
          </a:p>
          <a:p>
            <a:r>
              <a:rPr lang="en-US" dirty="0"/>
              <a:t>Seek funding sources to offset infrastructure costs.</a:t>
            </a:r>
          </a:p>
          <a:p>
            <a:r>
              <a:rPr lang="en-US" dirty="0"/>
              <a:t>Evaluate IoT programs in known success regions: Bellevue, Washington, Kansas City, Missouri, Columbus, Ohio, and Chattanooga, Tennessee.</a:t>
            </a:r>
          </a:p>
        </p:txBody>
      </p:sp>
      <p:sp>
        <p:nvSpPr>
          <p:cNvPr id="4" name="Slide Number Placeholder 3">
            <a:extLst>
              <a:ext uri="{FF2B5EF4-FFF2-40B4-BE49-F238E27FC236}">
                <a16:creationId xmlns:a16="http://schemas.microsoft.com/office/drawing/2014/main" xmlns="" id="{F623F08C-092D-4EEC-8236-2D0C2183FE7D}"/>
              </a:ext>
            </a:extLst>
          </p:cNvPr>
          <p:cNvSpPr>
            <a:spLocks noGrp="1"/>
          </p:cNvSpPr>
          <p:nvPr>
            <p:ph type="sldNum" sz="quarter" idx="12"/>
          </p:nvPr>
        </p:nvSpPr>
        <p:spPr/>
        <p:txBody>
          <a:bodyPr/>
          <a:lstStyle/>
          <a:p>
            <a:fld id="{88EFE233-E25F-4D8E-8BA9-B4ACA2A22441}" type="slidenum">
              <a:rPr lang="en-US" smtClean="0"/>
              <a:pPr/>
              <a:t>10</a:t>
            </a:fld>
            <a:endParaRPr lang="en-US"/>
          </a:p>
        </p:txBody>
      </p:sp>
      <p:sp>
        <p:nvSpPr>
          <p:cNvPr id="5" name="Footer Placeholder 4">
            <a:extLst>
              <a:ext uri="{FF2B5EF4-FFF2-40B4-BE49-F238E27FC236}">
                <a16:creationId xmlns:a16="http://schemas.microsoft.com/office/drawing/2014/main" xmlns="" id="{1B8B82CD-D4EF-45A8-A3F6-8C035B3FFA4C}"/>
              </a:ext>
            </a:extLst>
          </p:cNvPr>
          <p:cNvSpPr>
            <a:spLocks noGrp="1"/>
          </p:cNvSpPr>
          <p:nvPr>
            <p:ph type="ftr" sz="quarter" idx="3"/>
          </p:nvPr>
        </p:nvSpPr>
        <p:spPr/>
        <p:txBody>
          <a:bodyPr/>
          <a:lstStyle/>
          <a:p>
            <a:r>
              <a:rPr lang="en-US"/>
              <a:t>Proprietary &amp; Confidential</a:t>
            </a:r>
          </a:p>
        </p:txBody>
      </p:sp>
    </p:spTree>
    <p:extLst>
      <p:ext uri="{BB962C8B-B14F-4D97-AF65-F5344CB8AC3E}">
        <p14:creationId xmlns:p14="http://schemas.microsoft.com/office/powerpoint/2010/main" val="1331558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381000" y="381000"/>
            <a:ext cx="6781800" cy="6140827"/>
          </a:xfrm>
          <a:prstGeom prst="rect">
            <a:avLst/>
          </a:prstGeom>
          <a:noFill/>
          <a:ln>
            <a:noFill/>
          </a:ln>
        </p:spPr>
        <p:txBody>
          <a:bodyPr vert="horz" lIns="91440" tIns="45720" rIns="91440" bIns="45720" rtlCol="0">
            <a:normAutofit/>
          </a:bodyPr>
          <a:lstStyle>
            <a:lvl1pPr marL="0" indent="0" algn="l" defTabSz="457200" rtl="0" eaLnBrk="1" latinLnBrk="0" hangingPunct="1">
              <a:spcBef>
                <a:spcPct val="20000"/>
              </a:spcBef>
              <a:buFont typeface="Arial"/>
              <a:buNone/>
              <a:defRPr sz="1600" b="0" i="1" kern="1200">
                <a:solidFill>
                  <a:schemeClr val="bg1"/>
                </a:solidFill>
                <a:effectLst>
                  <a:outerShdw blurRad="101600" dist="12700" dir="8100000" algn="tr" rotWithShape="0">
                    <a:prstClr val="black">
                      <a:alpha val="30000"/>
                    </a:prstClr>
                  </a:outerShdw>
                </a:effectLst>
                <a:latin typeface="Rockwell"/>
                <a:ea typeface="+mn-ea"/>
                <a:cs typeface="Rockwell"/>
              </a:defRPr>
            </a:lvl1pPr>
            <a:lvl2pPr marL="457200" indent="0" algn="ctr" defTabSz="457200" rtl="0" eaLnBrk="1" latinLnBrk="0" hangingPunct="1">
              <a:spcBef>
                <a:spcPct val="20000"/>
              </a:spcBef>
              <a:buFont typeface="Arial"/>
              <a:buNone/>
              <a:defRPr sz="1400" b="0" i="0" kern="1200">
                <a:solidFill>
                  <a:schemeClr val="tx1">
                    <a:tint val="75000"/>
                  </a:schemeClr>
                </a:solidFill>
                <a:latin typeface="Gill Sans Light"/>
                <a:ea typeface="+mn-ea"/>
                <a:cs typeface="Gill Sans Light"/>
              </a:defRPr>
            </a:lvl2pPr>
            <a:lvl3pPr marL="914400" indent="0" algn="ctr" defTabSz="457200" rtl="0" eaLnBrk="1" latinLnBrk="0" hangingPunct="1">
              <a:spcBef>
                <a:spcPct val="20000"/>
              </a:spcBef>
              <a:buFont typeface="Courier New"/>
              <a:buNone/>
              <a:defRPr sz="1400" b="0" i="0" kern="1200">
                <a:solidFill>
                  <a:schemeClr val="tx1">
                    <a:tint val="75000"/>
                  </a:schemeClr>
                </a:solidFill>
                <a:latin typeface="Gill Sans Light"/>
                <a:ea typeface="+mn-ea"/>
                <a:cs typeface="Gill Sans Light"/>
              </a:defRPr>
            </a:lvl3pPr>
            <a:lvl4pPr marL="1371600" indent="0" algn="ctr" defTabSz="457200" rtl="0" eaLnBrk="1" latinLnBrk="0" hangingPunct="1">
              <a:spcBef>
                <a:spcPct val="20000"/>
              </a:spcBef>
              <a:buFont typeface="Courier New"/>
              <a:buNone/>
              <a:defRPr sz="1400" b="0" i="0" kern="1200">
                <a:solidFill>
                  <a:schemeClr val="tx1">
                    <a:tint val="75000"/>
                  </a:schemeClr>
                </a:solidFill>
                <a:latin typeface="Gill Sans Light"/>
                <a:ea typeface="+mn-ea"/>
                <a:cs typeface="Gill Sans Light"/>
              </a:defRPr>
            </a:lvl4pPr>
            <a:lvl5pPr marL="1828800" indent="0" algn="ctr" defTabSz="457200" rtl="0" eaLnBrk="1" latinLnBrk="0" hangingPunct="1">
              <a:spcBef>
                <a:spcPct val="20000"/>
              </a:spcBef>
              <a:buFont typeface="Courier New"/>
              <a:buNone/>
              <a:defRPr sz="1400" b="0" i="0" kern="1200">
                <a:solidFill>
                  <a:schemeClr val="tx1">
                    <a:tint val="75000"/>
                  </a:schemeClr>
                </a:solidFill>
                <a:latin typeface="Gill Sans Light"/>
                <a:ea typeface="+mn-ea"/>
                <a:cs typeface="Gill Sans Ligh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3200" i="0" dirty="0">
                <a:effectLst/>
                <a:latin typeface="Rockwell" panose="02060603020205020403" pitchFamily="18" charset="0"/>
              </a:rPr>
              <a:t>OUR MISSION</a:t>
            </a:r>
          </a:p>
          <a:p>
            <a:endParaRPr lang="en-US" i="0" dirty="0">
              <a:effectLst/>
              <a:latin typeface="Rockwell" panose="02060603020205020403" pitchFamily="18" charset="0"/>
            </a:endParaRPr>
          </a:p>
          <a:p>
            <a:r>
              <a:rPr lang="en-US" sz="2800" i="0" dirty="0">
                <a:effectLst/>
                <a:latin typeface="+mn-lt"/>
              </a:rPr>
              <a:t>Impact Makers is driven to create meaningful change for our clients, our community partners, and ourselves. We will utilize our innovative business model to transform the business value of our work into social value for the community through partnerships with local non-profits that include financial contributions as well as pro-bono engagements.</a:t>
            </a:r>
            <a:endParaRPr lang="en-US" sz="2800" dirty="0">
              <a:latin typeface="+mn-lt"/>
            </a:endParaRPr>
          </a:p>
          <a:p>
            <a:endParaRPr lang="en-US" i="0" dirty="0"/>
          </a:p>
        </p:txBody>
      </p:sp>
    </p:spTree>
    <p:extLst>
      <p:ext uri="{BB962C8B-B14F-4D97-AF65-F5344CB8AC3E}">
        <p14:creationId xmlns:p14="http://schemas.microsoft.com/office/powerpoint/2010/main" val="903143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defTabSz="609585"/>
            <a:fld id="{DCF6D83D-36D4-2D4F-ADBF-DEC8E0CB5F04}" type="slidenum">
              <a:rPr lang="en-US">
                <a:solidFill>
                  <a:srgbClr val="FFFFFF"/>
                </a:solidFill>
              </a:rPr>
              <a:pPr defTabSz="609585"/>
              <a:t>3</a:t>
            </a:fld>
            <a:endParaRPr lang="en-US" dirty="0">
              <a:solidFill>
                <a:srgbClr val="FFFFFF"/>
              </a:solidFill>
            </a:endParaRPr>
          </a:p>
        </p:txBody>
      </p:sp>
      <p:sp>
        <p:nvSpPr>
          <p:cNvPr id="5" name="Title 3"/>
          <p:cNvSpPr txBox="1">
            <a:spLocks/>
          </p:cNvSpPr>
          <p:nvPr/>
        </p:nvSpPr>
        <p:spPr>
          <a:xfrm>
            <a:off x="315438" y="107257"/>
            <a:ext cx="11573881" cy="1056216"/>
          </a:xfrm>
          <a:prstGeom prst="rect">
            <a:avLst/>
          </a:prstGeom>
        </p:spPr>
        <p:txBody>
          <a:bodyPr/>
          <a:lstStyle>
            <a:lvl1pPr algn="l" defTabSz="457200" rtl="0" eaLnBrk="1" latinLnBrk="0" hangingPunct="1">
              <a:spcBef>
                <a:spcPct val="0"/>
              </a:spcBef>
              <a:buNone/>
              <a:defRPr sz="2400" kern="1200" baseline="0">
                <a:solidFill>
                  <a:schemeClr val="accent1"/>
                </a:solidFill>
                <a:latin typeface="Roboto Slab Regular"/>
                <a:ea typeface="+mj-ea"/>
                <a:cs typeface="Roboto Slab Regular"/>
              </a:defRPr>
            </a:lvl1pPr>
          </a:lstStyle>
          <a:p>
            <a:pPr defTabSz="609585"/>
            <a:r>
              <a:rPr lang="en-US" sz="3200" dirty="0">
                <a:solidFill>
                  <a:srgbClr val="D8A928"/>
                </a:solidFill>
              </a:rPr>
              <a:t>Community Impact</a:t>
            </a:r>
          </a:p>
        </p:txBody>
      </p:sp>
      <p:pic>
        <p:nvPicPr>
          <p:cNvPr id="4" name="Picture 3" descr="A close up of a map&#10;&#10;Description generated with high confidence"/>
          <p:cNvPicPr>
            <a:picLocks noChangeAspect="1"/>
          </p:cNvPicPr>
          <p:nvPr/>
        </p:nvPicPr>
        <p:blipFill>
          <a:blip r:embed="rId2"/>
          <a:stretch>
            <a:fillRect/>
          </a:stretch>
        </p:blipFill>
        <p:spPr>
          <a:xfrm>
            <a:off x="14015" y="990209"/>
            <a:ext cx="8758621" cy="5488652"/>
          </a:xfrm>
          <a:prstGeom prst="rect">
            <a:avLst/>
          </a:prstGeom>
        </p:spPr>
      </p:pic>
      <p:sp>
        <p:nvSpPr>
          <p:cNvPr id="6" name="Content Placeholder 4"/>
          <p:cNvSpPr txBox="1">
            <a:spLocks/>
          </p:cNvSpPr>
          <p:nvPr/>
        </p:nvSpPr>
        <p:spPr>
          <a:xfrm>
            <a:off x="7530176" y="452385"/>
            <a:ext cx="4352053" cy="3263215"/>
          </a:xfrm>
          <a:prstGeom prst="rect">
            <a:avLst/>
          </a:prstGeom>
        </p:spPr>
        <p:txBody>
          <a:bodyPr vert="horz" lIns="91440" tIns="45720" rIns="91440" bIns="45720" rtlCol="0">
            <a:normAutofit lnSpcReduction="10000"/>
          </a:bodyPr>
          <a:lstStyle>
            <a:lvl1pPr marL="342891" indent="-342891" algn="l" defTabSz="914377" rtl="0" eaLnBrk="1" latinLnBrk="0" hangingPunct="1">
              <a:spcBef>
                <a:spcPct val="20000"/>
              </a:spcBef>
              <a:buFont typeface="Arial" pitchFamily="34" charset="0"/>
              <a:buChar char="•"/>
              <a:defRPr sz="2667" kern="1200">
                <a:solidFill>
                  <a:schemeClr val="tx1"/>
                </a:solidFill>
                <a:latin typeface="+mn-lt"/>
                <a:ea typeface="+mn-ea"/>
                <a:cs typeface="+mn-cs"/>
              </a:defRPr>
            </a:lvl1pPr>
            <a:lvl2pPr marL="742932" indent="-285744" algn="l" defTabSz="914377"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71" indent="-228594" algn="l" defTabSz="914377"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60"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177" indent="-457177" defTabSz="1219139">
              <a:spcBef>
                <a:spcPts val="0"/>
              </a:spcBef>
              <a:spcAft>
                <a:spcPts val="800"/>
              </a:spcAft>
            </a:pPr>
            <a:r>
              <a:rPr lang="en-US" sz="2133" dirty="0">
                <a:solidFill>
                  <a:srgbClr val="050500"/>
                </a:solidFill>
                <a:latin typeface="Roboto Light" panose="02000000000000000000" pitchFamily="2" charset="0"/>
                <a:ea typeface="Roboto Light" panose="02000000000000000000" pitchFamily="2" charset="0"/>
                <a:cs typeface="Roboto Light" panose="02000000000000000000" pitchFamily="2" charset="0"/>
              </a:rPr>
              <a:t>100% of net profits, over the life of the company, go to nonprofit partners</a:t>
            </a:r>
          </a:p>
          <a:p>
            <a:pPr marL="457177" indent="-457177" defTabSz="1219139">
              <a:spcBef>
                <a:spcPts val="0"/>
              </a:spcBef>
              <a:spcAft>
                <a:spcPts val="800"/>
              </a:spcAft>
            </a:pPr>
            <a:r>
              <a:rPr lang="en-US" sz="2133" dirty="0">
                <a:solidFill>
                  <a:srgbClr val="050500"/>
                </a:solidFill>
                <a:latin typeface="Roboto Light" panose="02000000000000000000" pitchFamily="2" charset="0"/>
                <a:ea typeface="Roboto Light" panose="02000000000000000000" pitchFamily="2" charset="0"/>
                <a:cs typeface="Roboto Light" panose="02000000000000000000" pitchFamily="2" charset="0"/>
              </a:rPr>
              <a:t>To date, that’s more than $2 million in cash &amp; pro bono services </a:t>
            </a:r>
          </a:p>
          <a:p>
            <a:pPr marL="457177" indent="-457177" defTabSz="1219139">
              <a:spcBef>
                <a:spcPts val="0"/>
              </a:spcBef>
              <a:spcAft>
                <a:spcPts val="800"/>
              </a:spcAft>
            </a:pPr>
            <a:r>
              <a:rPr lang="en-US" sz="2133" dirty="0">
                <a:solidFill>
                  <a:srgbClr val="050500"/>
                </a:solidFill>
                <a:latin typeface="Roboto Light" panose="02000000000000000000" pitchFamily="2" charset="0"/>
                <a:ea typeface="Roboto Light" panose="02000000000000000000" pitchFamily="2" charset="0"/>
                <a:cs typeface="Roboto Light" panose="02000000000000000000" pitchFamily="2" charset="0"/>
              </a:rPr>
              <a:t>Impact Makers supports 8 community &amp; pro bono partners and is owned by 2 foundations</a:t>
            </a:r>
          </a:p>
        </p:txBody>
      </p:sp>
    </p:spTree>
    <p:extLst>
      <p:ext uri="{BB962C8B-B14F-4D97-AF65-F5344CB8AC3E}">
        <p14:creationId xmlns:p14="http://schemas.microsoft.com/office/powerpoint/2010/main" val="602548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097BD2-A17A-4C2C-B2A8-A43C115FFF47}"/>
              </a:ext>
            </a:extLst>
          </p:cNvPr>
          <p:cNvSpPr>
            <a:spLocks noGrp="1"/>
          </p:cNvSpPr>
          <p:nvPr>
            <p:ph type="title"/>
          </p:nvPr>
        </p:nvSpPr>
        <p:spPr/>
        <p:txBody>
          <a:bodyPr/>
          <a:lstStyle/>
          <a:p>
            <a:r>
              <a:rPr lang="en-US" dirty="0"/>
              <a:t>Methodology for Producing Cyber Infrastructure</a:t>
            </a:r>
          </a:p>
        </p:txBody>
      </p:sp>
      <p:sp>
        <p:nvSpPr>
          <p:cNvPr id="3" name="Content Placeholder 2">
            <a:extLst>
              <a:ext uri="{FF2B5EF4-FFF2-40B4-BE49-F238E27FC236}">
                <a16:creationId xmlns:a16="http://schemas.microsoft.com/office/drawing/2014/main" xmlns="" id="{F6490BC1-F2D0-4078-978B-338655ACE9F9}"/>
              </a:ext>
            </a:extLst>
          </p:cNvPr>
          <p:cNvSpPr>
            <a:spLocks noGrp="1"/>
          </p:cNvSpPr>
          <p:nvPr>
            <p:ph idx="1"/>
          </p:nvPr>
        </p:nvSpPr>
        <p:spPr>
          <a:xfrm>
            <a:off x="609600" y="1110601"/>
            <a:ext cx="10972800" cy="1258199"/>
          </a:xfrm>
        </p:spPr>
        <p:txBody>
          <a:bodyPr>
            <a:normAutofit lnSpcReduction="10000"/>
          </a:bodyPr>
          <a:lstStyle/>
          <a:p>
            <a:pPr>
              <a:spcBef>
                <a:spcPts val="1800"/>
              </a:spcBef>
            </a:pPr>
            <a:r>
              <a:rPr lang="en-US" dirty="0"/>
              <a:t>Deep dive to understand how the area is changing to meet the work and lifestyle expectations of the desired younger workforce, what modern and innovative industries are in the area, and what potential is on the horizon</a:t>
            </a:r>
          </a:p>
          <a:p>
            <a:pPr>
              <a:spcBef>
                <a:spcPts val="1800"/>
              </a:spcBef>
            </a:pPr>
            <a:endParaRPr lang="en-US" dirty="0"/>
          </a:p>
        </p:txBody>
      </p:sp>
      <p:sp>
        <p:nvSpPr>
          <p:cNvPr id="4" name="Slide Number Placeholder 3">
            <a:extLst>
              <a:ext uri="{FF2B5EF4-FFF2-40B4-BE49-F238E27FC236}">
                <a16:creationId xmlns:a16="http://schemas.microsoft.com/office/drawing/2014/main" xmlns="" id="{D50B667F-0219-4199-93BF-859976566E8B}"/>
              </a:ext>
            </a:extLst>
          </p:cNvPr>
          <p:cNvSpPr>
            <a:spLocks noGrp="1"/>
          </p:cNvSpPr>
          <p:nvPr>
            <p:ph type="sldNum" sz="quarter" idx="12"/>
          </p:nvPr>
        </p:nvSpPr>
        <p:spPr/>
        <p:txBody>
          <a:bodyPr/>
          <a:lstStyle/>
          <a:p>
            <a:fld id="{88EFE233-E25F-4D8E-8BA9-B4ACA2A22441}" type="slidenum">
              <a:rPr lang="en-US" smtClean="0"/>
              <a:pPr/>
              <a:t>4</a:t>
            </a:fld>
            <a:endParaRPr lang="en-US"/>
          </a:p>
        </p:txBody>
      </p:sp>
      <p:pic>
        <p:nvPicPr>
          <p:cNvPr id="2050" name="Picture 2" descr="Image result for people at cafe">
            <a:extLst>
              <a:ext uri="{FF2B5EF4-FFF2-40B4-BE49-F238E27FC236}">
                <a16:creationId xmlns:a16="http://schemas.microsoft.com/office/drawing/2014/main" xmlns="" id="{56913E16-B24E-48C6-87A2-A10AFDFBA74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0401" y="2990700"/>
            <a:ext cx="3433028" cy="19341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cell phone city street">
            <a:extLst>
              <a:ext uri="{FF2B5EF4-FFF2-40B4-BE49-F238E27FC236}">
                <a16:creationId xmlns:a16="http://schemas.microsoft.com/office/drawing/2014/main" xmlns="" id="{BC0D4AD6-3C60-4008-BEC5-A24AC89A3E8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427" r="13413"/>
          <a:stretch/>
        </p:blipFill>
        <p:spPr bwMode="auto">
          <a:xfrm>
            <a:off x="8294400" y="2449800"/>
            <a:ext cx="3060000" cy="220622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river recreation">
            <a:extLst>
              <a:ext uri="{FF2B5EF4-FFF2-40B4-BE49-F238E27FC236}">
                <a16:creationId xmlns:a16="http://schemas.microsoft.com/office/drawing/2014/main" xmlns="" id="{D51B978B-9C2F-4CE5-BFFA-D4C1104CE1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72800" y="3830677"/>
            <a:ext cx="3720000" cy="279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5409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097BD2-A17A-4C2C-B2A8-A43C115FFF47}"/>
              </a:ext>
            </a:extLst>
          </p:cNvPr>
          <p:cNvSpPr>
            <a:spLocks noGrp="1"/>
          </p:cNvSpPr>
          <p:nvPr>
            <p:ph type="title"/>
          </p:nvPr>
        </p:nvSpPr>
        <p:spPr/>
        <p:txBody>
          <a:bodyPr/>
          <a:lstStyle/>
          <a:p>
            <a:r>
              <a:rPr lang="en-US" dirty="0"/>
              <a:t>Methodology for Producing Cyber Infrastructure</a:t>
            </a:r>
          </a:p>
        </p:txBody>
      </p:sp>
      <p:sp>
        <p:nvSpPr>
          <p:cNvPr id="3" name="Content Placeholder 2">
            <a:extLst>
              <a:ext uri="{FF2B5EF4-FFF2-40B4-BE49-F238E27FC236}">
                <a16:creationId xmlns:a16="http://schemas.microsoft.com/office/drawing/2014/main" xmlns="" id="{F6490BC1-F2D0-4078-978B-338655ACE9F9}"/>
              </a:ext>
            </a:extLst>
          </p:cNvPr>
          <p:cNvSpPr>
            <a:spLocks noGrp="1"/>
          </p:cNvSpPr>
          <p:nvPr>
            <p:ph idx="1"/>
          </p:nvPr>
        </p:nvSpPr>
        <p:spPr>
          <a:xfrm>
            <a:off x="609600" y="1110601"/>
            <a:ext cx="10972800" cy="854999"/>
          </a:xfrm>
        </p:spPr>
        <p:txBody>
          <a:bodyPr>
            <a:normAutofit lnSpcReduction="10000"/>
          </a:bodyPr>
          <a:lstStyle/>
          <a:p>
            <a:pPr>
              <a:spcBef>
                <a:spcPts val="1800"/>
              </a:spcBef>
            </a:pPr>
            <a:r>
              <a:rPr lang="en-US" dirty="0"/>
              <a:t>Deep dive to understand broadband infrastructure capabilities, buildout methodologies, and the business model of Mid-Atlantic Broadband</a:t>
            </a:r>
          </a:p>
        </p:txBody>
      </p:sp>
      <p:sp>
        <p:nvSpPr>
          <p:cNvPr id="4" name="Slide Number Placeholder 3">
            <a:extLst>
              <a:ext uri="{FF2B5EF4-FFF2-40B4-BE49-F238E27FC236}">
                <a16:creationId xmlns:a16="http://schemas.microsoft.com/office/drawing/2014/main" xmlns="" id="{D50B667F-0219-4199-93BF-859976566E8B}"/>
              </a:ext>
            </a:extLst>
          </p:cNvPr>
          <p:cNvSpPr>
            <a:spLocks noGrp="1"/>
          </p:cNvSpPr>
          <p:nvPr>
            <p:ph type="sldNum" sz="quarter" idx="12"/>
          </p:nvPr>
        </p:nvSpPr>
        <p:spPr/>
        <p:txBody>
          <a:bodyPr/>
          <a:lstStyle/>
          <a:p>
            <a:fld id="{88EFE233-E25F-4D8E-8BA9-B4ACA2A22441}" type="slidenum">
              <a:rPr lang="en-US" smtClean="0"/>
              <a:pPr/>
              <a:t>5</a:t>
            </a:fld>
            <a:endParaRPr lang="en-US"/>
          </a:p>
        </p:txBody>
      </p:sp>
      <p:pic>
        <p:nvPicPr>
          <p:cNvPr id="3074" name="Picture 2" descr="http://www.mbc-va.com/wp-content/uploads/2017/03/MBC-Info-Page-Letter.png">
            <a:extLst>
              <a:ext uri="{FF2B5EF4-FFF2-40B4-BE49-F238E27FC236}">
                <a16:creationId xmlns:a16="http://schemas.microsoft.com/office/drawing/2014/main" xmlns="" id="{9557F594-B149-4C34-A731-65EC6DAE695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3963" b="43307"/>
          <a:stretch/>
        </p:blipFill>
        <p:spPr bwMode="auto">
          <a:xfrm>
            <a:off x="4805086" y="2950752"/>
            <a:ext cx="4192389" cy="23184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20150615_154624">
            <a:extLst>
              <a:ext uri="{FF2B5EF4-FFF2-40B4-BE49-F238E27FC236}">
                <a16:creationId xmlns:a16="http://schemas.microsoft.com/office/drawing/2014/main" xmlns="" id="{E16FC3E4-E957-4E88-92A0-28134C97FA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7250" y="2238001"/>
            <a:ext cx="2247900" cy="4000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3110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097BD2-A17A-4C2C-B2A8-A43C115FFF47}"/>
              </a:ext>
            </a:extLst>
          </p:cNvPr>
          <p:cNvSpPr>
            <a:spLocks noGrp="1"/>
          </p:cNvSpPr>
          <p:nvPr>
            <p:ph type="title"/>
          </p:nvPr>
        </p:nvSpPr>
        <p:spPr/>
        <p:txBody>
          <a:bodyPr/>
          <a:lstStyle/>
          <a:p>
            <a:r>
              <a:rPr lang="en-US" dirty="0"/>
              <a:t>Methodology for Producing Cyber Infrastructure</a:t>
            </a:r>
          </a:p>
        </p:txBody>
      </p:sp>
      <p:sp>
        <p:nvSpPr>
          <p:cNvPr id="3" name="Content Placeholder 2">
            <a:extLst>
              <a:ext uri="{FF2B5EF4-FFF2-40B4-BE49-F238E27FC236}">
                <a16:creationId xmlns:a16="http://schemas.microsoft.com/office/drawing/2014/main" xmlns="" id="{F6490BC1-F2D0-4078-978B-338655ACE9F9}"/>
              </a:ext>
            </a:extLst>
          </p:cNvPr>
          <p:cNvSpPr>
            <a:spLocks noGrp="1"/>
          </p:cNvSpPr>
          <p:nvPr>
            <p:ph idx="1"/>
          </p:nvPr>
        </p:nvSpPr>
        <p:spPr>
          <a:xfrm>
            <a:off x="609600" y="1067401"/>
            <a:ext cx="10972800" cy="934199"/>
          </a:xfrm>
        </p:spPr>
        <p:txBody>
          <a:bodyPr>
            <a:normAutofit/>
          </a:bodyPr>
          <a:lstStyle/>
          <a:p>
            <a:pPr>
              <a:spcBef>
                <a:spcPts val="1800"/>
              </a:spcBef>
            </a:pPr>
            <a:r>
              <a:rPr lang="en-US" dirty="0"/>
              <a:t>Deep dive to understand Region 3 “last mile” connectivity providers, installation efforts, and innovative solutions from other cities and localities</a:t>
            </a:r>
          </a:p>
        </p:txBody>
      </p:sp>
      <p:sp>
        <p:nvSpPr>
          <p:cNvPr id="4" name="Slide Number Placeholder 3">
            <a:extLst>
              <a:ext uri="{FF2B5EF4-FFF2-40B4-BE49-F238E27FC236}">
                <a16:creationId xmlns:a16="http://schemas.microsoft.com/office/drawing/2014/main" xmlns="" id="{D50B667F-0219-4199-93BF-859976566E8B}"/>
              </a:ext>
            </a:extLst>
          </p:cNvPr>
          <p:cNvSpPr>
            <a:spLocks noGrp="1"/>
          </p:cNvSpPr>
          <p:nvPr>
            <p:ph type="sldNum" sz="quarter" idx="12"/>
          </p:nvPr>
        </p:nvSpPr>
        <p:spPr/>
        <p:txBody>
          <a:bodyPr/>
          <a:lstStyle/>
          <a:p>
            <a:fld id="{88EFE233-E25F-4D8E-8BA9-B4ACA2A22441}" type="slidenum">
              <a:rPr lang="en-US" smtClean="0"/>
              <a:pPr/>
              <a:t>6</a:t>
            </a:fld>
            <a:endParaRPr lang="en-US"/>
          </a:p>
        </p:txBody>
      </p:sp>
      <p:pic>
        <p:nvPicPr>
          <p:cNvPr id="4098" name="Picture 2" descr="Bus_Tablet-rev.jpg">
            <a:extLst>
              <a:ext uri="{FF2B5EF4-FFF2-40B4-BE49-F238E27FC236}">
                <a16:creationId xmlns:a16="http://schemas.microsoft.com/office/drawing/2014/main" xmlns="" id="{4781084F-4DD2-4D69-B406-3B3854C519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2266" y="3795276"/>
            <a:ext cx="3973534" cy="264240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wifi hotspot images">
            <a:extLst>
              <a:ext uri="{FF2B5EF4-FFF2-40B4-BE49-F238E27FC236}">
                <a16:creationId xmlns:a16="http://schemas.microsoft.com/office/drawing/2014/main" xmlns="" id="{1613A7A7-B97A-4BB6-B42A-BF158674D4D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2276076"/>
            <a:ext cx="6252800" cy="351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5187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097BD2-A17A-4C2C-B2A8-A43C115FFF47}"/>
              </a:ext>
            </a:extLst>
          </p:cNvPr>
          <p:cNvSpPr>
            <a:spLocks noGrp="1"/>
          </p:cNvSpPr>
          <p:nvPr>
            <p:ph type="title"/>
          </p:nvPr>
        </p:nvSpPr>
        <p:spPr/>
        <p:txBody>
          <a:bodyPr/>
          <a:lstStyle/>
          <a:p>
            <a:r>
              <a:rPr lang="en-US" dirty="0"/>
              <a:t>Methodology for Producing Cyber Infrastructure</a:t>
            </a:r>
          </a:p>
        </p:txBody>
      </p:sp>
      <p:sp>
        <p:nvSpPr>
          <p:cNvPr id="3" name="Content Placeholder 2">
            <a:extLst>
              <a:ext uri="{FF2B5EF4-FFF2-40B4-BE49-F238E27FC236}">
                <a16:creationId xmlns:a16="http://schemas.microsoft.com/office/drawing/2014/main" xmlns="" id="{F6490BC1-F2D0-4078-978B-338655ACE9F9}"/>
              </a:ext>
            </a:extLst>
          </p:cNvPr>
          <p:cNvSpPr>
            <a:spLocks noGrp="1"/>
          </p:cNvSpPr>
          <p:nvPr>
            <p:ph idx="1"/>
          </p:nvPr>
        </p:nvSpPr>
        <p:spPr>
          <a:xfrm>
            <a:off x="609600" y="1110601"/>
            <a:ext cx="10972800" cy="790199"/>
          </a:xfrm>
        </p:spPr>
        <p:txBody>
          <a:bodyPr>
            <a:normAutofit fontScale="92500" lnSpcReduction="10000"/>
          </a:bodyPr>
          <a:lstStyle/>
          <a:p>
            <a:pPr>
              <a:spcBef>
                <a:spcPts val="1800"/>
              </a:spcBef>
            </a:pPr>
            <a:r>
              <a:rPr lang="en-US" dirty="0"/>
              <a:t>General research into Internet of Things (IoT) and how it is already used in Region 3</a:t>
            </a:r>
          </a:p>
        </p:txBody>
      </p:sp>
      <p:sp>
        <p:nvSpPr>
          <p:cNvPr id="4" name="Slide Number Placeholder 3">
            <a:extLst>
              <a:ext uri="{FF2B5EF4-FFF2-40B4-BE49-F238E27FC236}">
                <a16:creationId xmlns:a16="http://schemas.microsoft.com/office/drawing/2014/main" xmlns="" id="{D50B667F-0219-4199-93BF-859976566E8B}"/>
              </a:ext>
            </a:extLst>
          </p:cNvPr>
          <p:cNvSpPr>
            <a:spLocks noGrp="1"/>
          </p:cNvSpPr>
          <p:nvPr>
            <p:ph type="sldNum" sz="quarter" idx="12"/>
          </p:nvPr>
        </p:nvSpPr>
        <p:spPr/>
        <p:txBody>
          <a:bodyPr/>
          <a:lstStyle/>
          <a:p>
            <a:fld id="{88EFE233-E25F-4D8E-8BA9-B4ACA2A22441}" type="slidenum">
              <a:rPr lang="en-US" smtClean="0"/>
              <a:pPr/>
              <a:t>7</a:t>
            </a:fld>
            <a:endParaRPr lang="en-US"/>
          </a:p>
        </p:txBody>
      </p:sp>
      <p:pic>
        <p:nvPicPr>
          <p:cNvPr id="5122" name="Picture 2" descr="Image result for IOT images">
            <a:extLst>
              <a:ext uri="{FF2B5EF4-FFF2-40B4-BE49-F238E27FC236}">
                <a16:creationId xmlns:a16="http://schemas.microsoft.com/office/drawing/2014/main" xmlns="" id="{3EDA48AE-EDDC-4E71-88C8-DC4FE42355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1200" y="1823680"/>
            <a:ext cx="6069600" cy="43962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16176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097BD2-A17A-4C2C-B2A8-A43C115FFF47}"/>
              </a:ext>
            </a:extLst>
          </p:cNvPr>
          <p:cNvSpPr>
            <a:spLocks noGrp="1"/>
          </p:cNvSpPr>
          <p:nvPr>
            <p:ph type="title"/>
          </p:nvPr>
        </p:nvSpPr>
        <p:spPr/>
        <p:txBody>
          <a:bodyPr/>
          <a:lstStyle/>
          <a:p>
            <a:r>
              <a:rPr lang="en-US" dirty="0"/>
              <a:t>Methodology for Producing Cyber Infrastructure</a:t>
            </a:r>
          </a:p>
        </p:txBody>
      </p:sp>
      <p:sp>
        <p:nvSpPr>
          <p:cNvPr id="3" name="Content Placeholder 2">
            <a:extLst>
              <a:ext uri="{FF2B5EF4-FFF2-40B4-BE49-F238E27FC236}">
                <a16:creationId xmlns:a16="http://schemas.microsoft.com/office/drawing/2014/main" xmlns="" id="{F6490BC1-F2D0-4078-978B-338655ACE9F9}"/>
              </a:ext>
            </a:extLst>
          </p:cNvPr>
          <p:cNvSpPr>
            <a:spLocks noGrp="1"/>
          </p:cNvSpPr>
          <p:nvPr>
            <p:ph idx="1"/>
          </p:nvPr>
        </p:nvSpPr>
        <p:spPr>
          <a:xfrm>
            <a:off x="609600" y="1081801"/>
            <a:ext cx="10972800" cy="1488599"/>
          </a:xfrm>
        </p:spPr>
        <p:txBody>
          <a:bodyPr>
            <a:normAutofit fontScale="92500"/>
          </a:bodyPr>
          <a:lstStyle/>
          <a:p>
            <a:pPr>
              <a:spcBef>
                <a:spcPts val="1800"/>
              </a:spcBef>
            </a:pPr>
            <a:r>
              <a:rPr lang="en-US" dirty="0"/>
              <a:t>Research into how other cities and localities are making use of their broadband capabilities and IoT to expand services, support government and business needs, and provide better and more economical services to citizens</a:t>
            </a:r>
          </a:p>
        </p:txBody>
      </p:sp>
      <p:sp>
        <p:nvSpPr>
          <p:cNvPr id="4" name="Slide Number Placeholder 3">
            <a:extLst>
              <a:ext uri="{FF2B5EF4-FFF2-40B4-BE49-F238E27FC236}">
                <a16:creationId xmlns:a16="http://schemas.microsoft.com/office/drawing/2014/main" xmlns="" id="{D50B667F-0219-4199-93BF-859976566E8B}"/>
              </a:ext>
            </a:extLst>
          </p:cNvPr>
          <p:cNvSpPr>
            <a:spLocks noGrp="1"/>
          </p:cNvSpPr>
          <p:nvPr>
            <p:ph type="sldNum" sz="quarter" idx="12"/>
          </p:nvPr>
        </p:nvSpPr>
        <p:spPr/>
        <p:txBody>
          <a:bodyPr/>
          <a:lstStyle/>
          <a:p>
            <a:fld id="{88EFE233-E25F-4D8E-8BA9-B4ACA2A22441}" type="slidenum">
              <a:rPr lang="en-US" smtClean="0"/>
              <a:pPr/>
              <a:t>8</a:t>
            </a:fld>
            <a:endParaRPr lang="en-US"/>
          </a:p>
        </p:txBody>
      </p:sp>
      <p:pic>
        <p:nvPicPr>
          <p:cNvPr id="5" name="Picture 4">
            <a:extLst>
              <a:ext uri="{FF2B5EF4-FFF2-40B4-BE49-F238E27FC236}">
                <a16:creationId xmlns:a16="http://schemas.microsoft.com/office/drawing/2014/main" xmlns="" id="{20E17B64-F2B6-4005-903F-77DA16D5ABC7}"/>
              </a:ext>
            </a:extLst>
          </p:cNvPr>
          <p:cNvPicPr>
            <a:picLocks noChangeAspect="1"/>
          </p:cNvPicPr>
          <p:nvPr/>
        </p:nvPicPr>
        <p:blipFill>
          <a:blip r:embed="rId2"/>
          <a:stretch>
            <a:fillRect/>
          </a:stretch>
        </p:blipFill>
        <p:spPr>
          <a:xfrm>
            <a:off x="8527518" y="2513963"/>
            <a:ext cx="2655364" cy="1719638"/>
          </a:xfrm>
          <a:prstGeom prst="rect">
            <a:avLst/>
          </a:prstGeom>
        </p:spPr>
      </p:pic>
      <p:pic>
        <p:nvPicPr>
          <p:cNvPr id="6" name="Picture 5">
            <a:extLst>
              <a:ext uri="{FF2B5EF4-FFF2-40B4-BE49-F238E27FC236}">
                <a16:creationId xmlns:a16="http://schemas.microsoft.com/office/drawing/2014/main" xmlns="" id="{6EAEB67C-32A1-4491-A930-FE374638B6F8}"/>
              </a:ext>
            </a:extLst>
          </p:cNvPr>
          <p:cNvPicPr>
            <a:picLocks noChangeAspect="1"/>
          </p:cNvPicPr>
          <p:nvPr/>
        </p:nvPicPr>
        <p:blipFill>
          <a:blip r:embed="rId3"/>
          <a:stretch>
            <a:fillRect/>
          </a:stretch>
        </p:blipFill>
        <p:spPr>
          <a:xfrm>
            <a:off x="4082400" y="4996959"/>
            <a:ext cx="4260487" cy="1359393"/>
          </a:xfrm>
          <a:prstGeom prst="rect">
            <a:avLst/>
          </a:prstGeom>
        </p:spPr>
      </p:pic>
      <p:pic>
        <p:nvPicPr>
          <p:cNvPr id="6146" name="Picture 2" descr="Smart City logo">
            <a:extLst>
              <a:ext uri="{FF2B5EF4-FFF2-40B4-BE49-F238E27FC236}">
                <a16:creationId xmlns:a16="http://schemas.microsoft.com/office/drawing/2014/main" xmlns="" id="{24F886B4-E2A9-4FAB-9B4B-BFD0F22E74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2770931"/>
            <a:ext cx="1905000" cy="7620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Smart Columbus Rotator Image 1">
            <a:extLst>
              <a:ext uri="{FF2B5EF4-FFF2-40B4-BE49-F238E27FC236}">
                <a16:creationId xmlns:a16="http://schemas.microsoft.com/office/drawing/2014/main" xmlns="" id="{5FC8E0BE-E291-46AF-BDF1-BF98FC00A86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44000" y="3643964"/>
            <a:ext cx="2643265" cy="819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6893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66AB5B4-37C4-4130-92C0-F2BB53B98008}"/>
              </a:ext>
            </a:extLst>
          </p:cNvPr>
          <p:cNvSpPr>
            <a:spLocks noGrp="1"/>
          </p:cNvSpPr>
          <p:nvPr>
            <p:ph type="title"/>
          </p:nvPr>
        </p:nvSpPr>
        <p:spPr/>
        <p:txBody>
          <a:bodyPr/>
          <a:lstStyle/>
          <a:p>
            <a:r>
              <a:rPr lang="en-US" dirty="0"/>
              <a:t>Executive Summary</a:t>
            </a:r>
          </a:p>
        </p:txBody>
      </p:sp>
      <p:sp>
        <p:nvSpPr>
          <p:cNvPr id="3" name="Content Placeholder 2">
            <a:extLst>
              <a:ext uri="{FF2B5EF4-FFF2-40B4-BE49-F238E27FC236}">
                <a16:creationId xmlns:a16="http://schemas.microsoft.com/office/drawing/2014/main" xmlns="" id="{6FE68220-834A-4AF4-AAFA-AC5AA812E7DB}"/>
              </a:ext>
            </a:extLst>
          </p:cNvPr>
          <p:cNvSpPr>
            <a:spLocks noGrp="1"/>
          </p:cNvSpPr>
          <p:nvPr>
            <p:ph idx="1"/>
          </p:nvPr>
        </p:nvSpPr>
        <p:spPr>
          <a:xfrm>
            <a:off x="609600" y="1125001"/>
            <a:ext cx="10972800" cy="4525963"/>
          </a:xfrm>
        </p:spPr>
        <p:txBody>
          <a:bodyPr>
            <a:normAutofit lnSpcReduction="10000"/>
          </a:bodyPr>
          <a:lstStyle/>
          <a:p>
            <a:pPr lvl="0"/>
            <a:r>
              <a:rPr lang="en-US" dirty="0"/>
              <a:t>Through MBC, Region 3 has a fiber superhighway that has attracted several significant technology companies to the region and has positioned the region to capitalize on the future of IoT.</a:t>
            </a:r>
          </a:p>
          <a:p>
            <a:pPr lvl="0"/>
            <a:r>
              <a:rPr lang="en-US" dirty="0"/>
              <a:t>A Region 3 and MBC partnership can further improve broadband coverage by providing MBC region-wide tax-exempt status, fee waivers, and expedited easement access. </a:t>
            </a:r>
          </a:p>
          <a:p>
            <a:pPr lvl="0"/>
            <a:r>
              <a:rPr lang="en-US" dirty="0"/>
              <a:t>All localities in Region 3 need to pool resources and treat the broadband gap as a regional issue instead of individual locality issues.</a:t>
            </a:r>
          </a:p>
          <a:p>
            <a:pPr lvl="0"/>
            <a:r>
              <a:rPr lang="en-US" dirty="0"/>
              <a:t>A Region 3 can further enable ISP vendor’s ability to expand broadband coverage by providing tax breaks, tax incentives, fee waivers, and expedited easement access.  </a:t>
            </a:r>
          </a:p>
        </p:txBody>
      </p:sp>
      <p:sp>
        <p:nvSpPr>
          <p:cNvPr id="4" name="Slide Number Placeholder 3">
            <a:extLst>
              <a:ext uri="{FF2B5EF4-FFF2-40B4-BE49-F238E27FC236}">
                <a16:creationId xmlns:a16="http://schemas.microsoft.com/office/drawing/2014/main" xmlns="" id="{608267A0-9484-47AE-8403-B000A7226528}"/>
              </a:ext>
            </a:extLst>
          </p:cNvPr>
          <p:cNvSpPr>
            <a:spLocks noGrp="1"/>
          </p:cNvSpPr>
          <p:nvPr>
            <p:ph type="sldNum" sz="quarter" idx="12"/>
          </p:nvPr>
        </p:nvSpPr>
        <p:spPr/>
        <p:txBody>
          <a:bodyPr/>
          <a:lstStyle/>
          <a:p>
            <a:fld id="{88EFE233-E25F-4D8E-8BA9-B4ACA2A22441}" type="slidenum">
              <a:rPr lang="en-US" smtClean="0"/>
              <a:pPr/>
              <a:t>9</a:t>
            </a:fld>
            <a:endParaRPr lang="en-US"/>
          </a:p>
        </p:txBody>
      </p:sp>
      <p:sp>
        <p:nvSpPr>
          <p:cNvPr id="5" name="Footer Placeholder 4">
            <a:extLst>
              <a:ext uri="{FF2B5EF4-FFF2-40B4-BE49-F238E27FC236}">
                <a16:creationId xmlns:a16="http://schemas.microsoft.com/office/drawing/2014/main" xmlns="" id="{BBDB004D-31C4-4F47-B2CE-1E8920A286CC}"/>
              </a:ext>
            </a:extLst>
          </p:cNvPr>
          <p:cNvSpPr>
            <a:spLocks noGrp="1"/>
          </p:cNvSpPr>
          <p:nvPr>
            <p:ph type="ftr" sz="quarter" idx="3"/>
          </p:nvPr>
        </p:nvSpPr>
        <p:spPr/>
        <p:txBody>
          <a:bodyPr/>
          <a:lstStyle/>
          <a:p>
            <a:r>
              <a:rPr lang="en-US"/>
              <a:t>Proprietary &amp; Confidential</a:t>
            </a:r>
          </a:p>
        </p:txBody>
      </p:sp>
    </p:spTree>
    <p:extLst>
      <p:ext uri="{BB962C8B-B14F-4D97-AF65-F5344CB8AC3E}">
        <p14:creationId xmlns:p14="http://schemas.microsoft.com/office/powerpoint/2010/main" val="22520317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Theme">
  <a:themeElements>
    <a:clrScheme name="!m Theme Colors">
      <a:dk1>
        <a:srgbClr val="050500"/>
      </a:dk1>
      <a:lt1>
        <a:srgbClr val="FFFFFF"/>
      </a:lt1>
      <a:dk2>
        <a:srgbClr val="40403B"/>
      </a:dk2>
      <a:lt2>
        <a:srgbClr val="FFFFFF"/>
      </a:lt2>
      <a:accent1>
        <a:srgbClr val="D8A928"/>
      </a:accent1>
      <a:accent2>
        <a:srgbClr val="C20A16"/>
      </a:accent2>
      <a:accent3>
        <a:srgbClr val="5AA85D"/>
      </a:accent3>
      <a:accent4>
        <a:srgbClr val="176B76"/>
      </a:accent4>
      <a:accent5>
        <a:srgbClr val="6F2454"/>
      </a:accent5>
      <a:accent6>
        <a:srgbClr val="1D3853"/>
      </a:accent6>
      <a:hlink>
        <a:srgbClr val="048CFF"/>
      </a:hlink>
      <a:folHlink>
        <a:srgbClr val="C45BA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ctr">
        <a:noAutofit/>
      </a:bodyPr>
      <a:lstStyle>
        <a:defPPr>
          <a:defRPr sz="1400" dirty="0" smtClean="0">
            <a:solidFill>
              <a:schemeClr val="tx1"/>
            </a:solidFill>
            <a:latin typeface="Roboto Condensed Regular"/>
            <a:cs typeface="Roboto Condensed Regular"/>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AE580DA4E15ACA429AA76E7E07C7D30D" ma:contentTypeVersion="4" ma:contentTypeDescription="Create a new document." ma:contentTypeScope="" ma:versionID="9ae257dd11e1ae802ee3541d0031555a">
  <xsd:schema xmlns:xsd="http://www.w3.org/2001/XMLSchema" xmlns:xs="http://www.w3.org/2001/XMLSchema" xmlns:p="http://schemas.microsoft.com/office/2006/metadata/properties" xmlns:ns2="4b23a660-7191-472a-ac34-b277cdeb34a4" targetNamespace="http://schemas.microsoft.com/office/2006/metadata/properties" ma:root="true" ma:fieldsID="d9acf19a303c7c6dd7e8fd2d2812ae96" ns2:_="">
    <xsd:import namespace="4b23a660-7191-472a-ac34-b277cdeb34a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element ref="ns2:SharedWithDetails" minOccurs="0"/>
                <xsd:element ref="ns2:LastSharedByUser" minOccurs="0"/>
                <xsd:element ref="ns2:LastSharedBy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23a660-7191-472a-ac34-b277cdeb34a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element name="LastSharedByUser" ma:index="13" nillable="true" ma:displayName="Last Shared By User" ma:description="" ma:internalName="LastSharedByUser" ma:readOnly="true">
      <xsd:simpleType>
        <xsd:restriction base="dms:Note">
          <xsd:maxLength value="255"/>
        </xsd:restriction>
      </xsd:simpleType>
    </xsd:element>
    <xsd:element name="LastSharedByTime" ma:index="14"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 xmlns="4b23a660-7191-472a-ac34-b277cdeb34a4">XW4UQ7CRF5WD-68668356-101</_dlc_DocId>
    <_dlc_DocIdUrl xmlns="4b23a660-7191-472a-ac34-b277cdeb34a4">
      <Url>https://impactmakers1.sharepoint.com/sites/impactmakers/Marketing/_layouts/15/DocIdRedir.aspx?ID=XW4UQ7CRF5WD-68668356-101</Url>
      <Description>XW4UQ7CRF5WD-68668356-101</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386DF0-21CF-4ED7-9E68-7FC695D15A71}">
  <ds:schemaRefs>
    <ds:schemaRef ds:uri="http://schemas.microsoft.com/sharepoint/events"/>
  </ds:schemaRefs>
</ds:datastoreItem>
</file>

<file path=customXml/itemProps2.xml><?xml version="1.0" encoding="utf-8"?>
<ds:datastoreItem xmlns:ds="http://schemas.openxmlformats.org/officeDocument/2006/customXml" ds:itemID="{6F42052C-FBE6-4C5A-A7A7-ABA0982FFB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23a660-7191-472a-ac34-b277cdeb34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F494B7B-5510-4868-97CF-3B743F1B0EB0}">
  <ds:schemaRef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4b23a660-7191-472a-ac34-b277cdeb34a4"/>
    <ds:schemaRef ds:uri="http://www.w3.org/XML/1998/namespace"/>
    <ds:schemaRef ds:uri="http://purl.org/dc/dcmitype/"/>
  </ds:schemaRefs>
</ds:datastoreItem>
</file>

<file path=customXml/itemProps4.xml><?xml version="1.0" encoding="utf-8"?>
<ds:datastoreItem xmlns:ds="http://schemas.openxmlformats.org/officeDocument/2006/customXml" ds:itemID="{AA4CE80B-3B6D-46DE-B322-FFB61212AC8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221</TotalTime>
  <Words>550</Words>
  <Application>Microsoft Office PowerPoint</Application>
  <PresentationFormat>Custom</PresentationFormat>
  <Paragraphs>49</Paragraphs>
  <Slides>10</Slides>
  <Notes>1</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Office Theme</vt:lpstr>
      <vt:lpstr>Default Theme</vt:lpstr>
      <vt:lpstr>PowerPoint Presentation</vt:lpstr>
      <vt:lpstr>PowerPoint Presentation</vt:lpstr>
      <vt:lpstr>PowerPoint Presentation</vt:lpstr>
      <vt:lpstr>Methodology for Producing Cyber Infrastructure</vt:lpstr>
      <vt:lpstr>Methodology for Producing Cyber Infrastructure</vt:lpstr>
      <vt:lpstr>Methodology for Producing Cyber Infrastructure</vt:lpstr>
      <vt:lpstr>Methodology for Producing Cyber Infrastructure</vt:lpstr>
      <vt:lpstr>Methodology for Producing Cyber Infrastructure</vt:lpstr>
      <vt:lpstr>Executive Summary</vt:lpstr>
      <vt:lpstr>Next Steps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Gravely, Eve</dc:creator>
  <cp:lastModifiedBy>Gail Moody</cp:lastModifiedBy>
  <cp:revision>2</cp:revision>
  <dcterms:modified xsi:type="dcterms:W3CDTF">2017-09-05T13:12:51Z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0x010100AE580DA4E15ACA429AA76E7E07C7D30D</vt:lpwstr>
  </property>
  <property fmtid="{D5CDD505-2E9C-101B-9397-08002B2CF9AE}" pid="3" name="_dlc_DocIdItemGuid">
    <vt:lpwstr>bafbcc10-40c7-48ab-8178-1c497c0474c3</vt:lpwstr>
  </property>
</Properties>
</file>